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74" r:id="rId3"/>
    <p:sldId id="257" r:id="rId4"/>
    <p:sldId id="276" r:id="rId5"/>
    <p:sldId id="277" r:id="rId6"/>
    <p:sldId id="279" r:id="rId7"/>
    <p:sldId id="280" r:id="rId8"/>
    <p:sldId id="282" r:id="rId9"/>
    <p:sldId id="283" r:id="rId10"/>
    <p:sldId id="284" r:id="rId11"/>
    <p:sldId id="285" r:id="rId12"/>
    <p:sldId id="287" r:id="rId13"/>
    <p:sldId id="289" r:id="rId14"/>
    <p:sldId id="292" r:id="rId15"/>
    <p:sldId id="288" r:id="rId16"/>
    <p:sldId id="291" r:id="rId17"/>
    <p:sldId id="265" r:id="rId18"/>
    <p:sldId id="286" r:id="rId19"/>
    <p:sldId id="293" r:id="rId2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845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79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57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49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21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51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12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07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719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548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01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74014-68E8-1F42-B101-D3059084A9C2}" type="datetimeFigureOut">
              <a:rPr lang="es-ES" smtClean="0"/>
              <a:t>28/09/2022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E50B5-EE37-9741-9FF1-BD1C5DA2C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39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roundme.com/tour/780806/view/2461857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wxms_HLK2l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cFz8C6SvLG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blog.princippia.com/2013/12/ideas-para-usar-thinglink-en-el-aula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wNTBeBAjuz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3.gobiernodecanarias.org/medusa/ecoescuela/observatoriotic/files/2018/01/tutorial-roundme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iesazuer.es/tour-botanico-360o-por-el-ies-azu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zjxVkZ7loo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maps/answer/7012050?hl=es&amp;co=GENIE.Platform=Android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m.es/departamentos/qanalitica/ctalimentos/tours360%23PrNH-L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uclm.es/departamentos/qanalitica/ctalimentos/tours360%23PrNH-L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57047" y="1599525"/>
            <a:ext cx="2186952" cy="1330823"/>
          </a:xfrm>
          <a:prstGeom prst="rect">
            <a:avLst/>
          </a:prstGeom>
        </p:spPr>
      </p:pic>
      <p:pic>
        <p:nvPicPr>
          <p:cNvPr id="8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7047" y="0"/>
            <a:ext cx="2009229" cy="156596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26118" y="3298266"/>
            <a:ext cx="769277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Creación de tours virtuales 360 grados como actividad STEAM</a:t>
            </a:r>
            <a:endParaRPr lang="es-ES_tradnl" sz="5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856599" y="611491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Por José Luis Olmo </a:t>
            </a:r>
            <a:r>
              <a:rPr lang="es-ES" b="1" dirty="0" err="1"/>
              <a:t>Rísquez</a:t>
            </a:r>
            <a:endParaRPr lang="es-ES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7161"/>
            <a:ext cx="6957047" cy="299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18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7692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Trabajos posible a realizar</a:t>
            </a:r>
            <a:endParaRPr lang="es-ES_tradnl" sz="5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18025" y="1223794"/>
            <a:ext cx="6015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TOUR BOTÁNICO 360º EN EL IES AZUER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18025" y="5832155"/>
            <a:ext cx="7064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Tour botánico en mi Centro:</a:t>
            </a:r>
          </a:p>
          <a:p>
            <a:r>
              <a:rPr lang="es-ES_tradnl" u="sng" dirty="0">
                <a:hlinkClick r:id="rId2"/>
              </a:rPr>
              <a:t>https://roundme.com/tour/780806/view/2461857/</a:t>
            </a:r>
            <a:endParaRPr lang="es-ES_tradnl" dirty="0"/>
          </a:p>
        </p:txBody>
      </p:sp>
      <p:pic>
        <p:nvPicPr>
          <p:cNvPr id="8" name="Imagen 7" descr="Captura de pantalla 2022-09-18 a las 17.28.3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"/>
          <a:stretch/>
        </p:blipFill>
        <p:spPr>
          <a:xfrm>
            <a:off x="818025" y="1747014"/>
            <a:ext cx="7331166" cy="408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1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7692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Trabajos posible a realizar</a:t>
            </a:r>
            <a:endParaRPr lang="es-ES_tradnl" sz="5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18025" y="1223794"/>
            <a:ext cx="7692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MI CUMPLEAÑOS Y EL DE CIENTÍFICAS Y FAMOSAS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84553" y="6155320"/>
            <a:ext cx="9036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Mi cumpleaños y el de científicas y famosas  </a:t>
            </a:r>
          </a:p>
          <a:p>
            <a:r>
              <a:rPr lang="es-ES_tradnl" dirty="0"/>
              <a:t> 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9506" r="16985"/>
          <a:stretch/>
        </p:blipFill>
        <p:spPr>
          <a:xfrm>
            <a:off x="443867" y="1919620"/>
            <a:ext cx="5720973" cy="41474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436" y="1919620"/>
            <a:ext cx="1968281" cy="274073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541799" y="4808057"/>
            <a:ext cx="26022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La matemática y profesora </a:t>
            </a:r>
            <a:r>
              <a:rPr lang="es-ES" b="1" dirty="0"/>
              <a:t>Virginia </a:t>
            </a:r>
            <a:r>
              <a:rPr lang="es-ES" b="1" dirty="0" err="1"/>
              <a:t>Ragsdale</a:t>
            </a:r>
            <a:r>
              <a:rPr lang="es-ES" b="1" dirty="0"/>
              <a:t> </a:t>
            </a:r>
            <a:r>
              <a:rPr lang="es-ES" dirty="0"/>
              <a:t>(1870-1945) nació el 13 de diciembre en Jamestown (Carolina del Norte).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79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8072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Utilización de </a:t>
            </a:r>
            <a:r>
              <a:rPr lang="es-ES_tradnl" sz="5400" b="1" dirty="0" err="1"/>
              <a:t>Thinglink</a:t>
            </a:r>
            <a:endParaRPr lang="es-ES_tradnl" sz="5400" dirty="0"/>
          </a:p>
        </p:txBody>
      </p:sp>
      <p:sp>
        <p:nvSpPr>
          <p:cNvPr id="4" name="Rectángulo 3"/>
          <p:cNvSpPr/>
          <p:nvPr/>
        </p:nvSpPr>
        <p:spPr>
          <a:xfrm>
            <a:off x="439700" y="6207221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https://www.youtube.com/watch?v=wxms_HLK2l8</a:t>
            </a:r>
            <a:endParaRPr lang="es-ES" dirty="0"/>
          </a:p>
          <a:p>
            <a:endParaRPr lang="es-ES" dirty="0"/>
          </a:p>
        </p:txBody>
      </p:sp>
      <p:pic>
        <p:nvPicPr>
          <p:cNvPr id="9" name="Imagen 8" descr="Captura de pantalla 2022-09-18 a las 18.08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2" y="1210855"/>
            <a:ext cx="8134005" cy="49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97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8072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Utilización de </a:t>
            </a:r>
            <a:r>
              <a:rPr lang="es-ES_tradnl" sz="5400" b="1" dirty="0" err="1"/>
              <a:t>Thinglink</a:t>
            </a:r>
            <a:endParaRPr lang="es-ES_tradnl" sz="5400" dirty="0"/>
          </a:p>
        </p:txBody>
      </p:sp>
      <p:sp>
        <p:nvSpPr>
          <p:cNvPr id="2" name="Rectángulo 1"/>
          <p:cNvSpPr/>
          <p:nvPr/>
        </p:nvSpPr>
        <p:spPr>
          <a:xfrm>
            <a:off x="439700" y="5889575"/>
            <a:ext cx="6604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https://www.youtube.com/watch?v=cFz8C6SvLGk</a:t>
            </a:r>
            <a:endParaRPr lang="es-ES" dirty="0"/>
          </a:p>
          <a:p>
            <a:endParaRPr lang="es-ES" dirty="0"/>
          </a:p>
        </p:txBody>
      </p:sp>
      <p:pic>
        <p:nvPicPr>
          <p:cNvPr id="3" name="Imagen 2" descr="Captura de pantalla 2022-09-18 a las 18.0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0" y="1362910"/>
            <a:ext cx="8404237" cy="45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77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8072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Utilización de </a:t>
            </a:r>
            <a:r>
              <a:rPr lang="es-ES_tradnl" sz="5400" b="1" dirty="0" err="1"/>
              <a:t>Thinglink</a:t>
            </a:r>
            <a:endParaRPr lang="es-ES_tradnl" sz="5400" dirty="0"/>
          </a:p>
        </p:txBody>
      </p:sp>
      <p:sp>
        <p:nvSpPr>
          <p:cNvPr id="4" name="Rectángulo 3"/>
          <p:cNvSpPr/>
          <p:nvPr/>
        </p:nvSpPr>
        <p:spPr>
          <a:xfrm>
            <a:off x="432373" y="5781469"/>
            <a:ext cx="8458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http://blog.princippia.com/2013/12/ideas-para-usar-thinglink-en-el-aula.html</a:t>
            </a:r>
            <a:endParaRPr lang="es-ES" dirty="0"/>
          </a:p>
          <a:p>
            <a:endParaRPr lang="es-ES" dirty="0"/>
          </a:p>
        </p:txBody>
      </p:sp>
      <p:pic>
        <p:nvPicPr>
          <p:cNvPr id="5" name="Imagen 4" descr="Captura de pantalla 2022-09-18 a las 18.28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628" y="1486463"/>
            <a:ext cx="5431679" cy="389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2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8072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Utilización de </a:t>
            </a:r>
            <a:r>
              <a:rPr lang="es-ES_tradnl" sz="5400" b="1" dirty="0" err="1"/>
              <a:t>Roudme</a:t>
            </a:r>
            <a:endParaRPr lang="es-ES_tradnl" sz="5400" dirty="0"/>
          </a:p>
        </p:txBody>
      </p:sp>
      <p:sp>
        <p:nvSpPr>
          <p:cNvPr id="4" name="Rectángulo 3"/>
          <p:cNvSpPr/>
          <p:nvPr/>
        </p:nvSpPr>
        <p:spPr>
          <a:xfrm>
            <a:off x="340325" y="5970655"/>
            <a:ext cx="7145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https://www.youtube.com/watch?v=wNTBeBAjuzA</a:t>
            </a:r>
            <a:endParaRPr lang="es-ES" dirty="0"/>
          </a:p>
          <a:p>
            <a:endParaRPr lang="es-ES" dirty="0"/>
          </a:p>
        </p:txBody>
      </p:sp>
      <p:pic>
        <p:nvPicPr>
          <p:cNvPr id="5" name="Imagen 4" descr="Captura de pantalla 2022-09-18 a las 18.22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6" y="1333608"/>
            <a:ext cx="7929625" cy="463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8072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Utilización de </a:t>
            </a:r>
            <a:r>
              <a:rPr lang="es-ES_tradnl" sz="5400" b="1" dirty="0" err="1"/>
              <a:t>Roundme</a:t>
            </a:r>
            <a:endParaRPr lang="es-ES_tradnl" sz="5400" dirty="0"/>
          </a:p>
        </p:txBody>
      </p:sp>
      <p:sp>
        <p:nvSpPr>
          <p:cNvPr id="2" name="Rectángulo 1"/>
          <p:cNvSpPr/>
          <p:nvPr/>
        </p:nvSpPr>
        <p:spPr>
          <a:xfrm>
            <a:off x="340325" y="6010158"/>
            <a:ext cx="74423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https://www3.gobiernodecanarias.org/medusa/ecoescuela/observatoriotic/files/2018/01/tutorial-roundme.pdf</a:t>
            </a:r>
            <a:endParaRPr lang="es-ES" dirty="0"/>
          </a:p>
          <a:p>
            <a:endParaRPr lang="es-ES" dirty="0"/>
          </a:p>
        </p:txBody>
      </p:sp>
      <p:pic>
        <p:nvPicPr>
          <p:cNvPr id="3" name="Imagen 2" descr="Captura de pantalla 2022-09-18 a las 18.26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5" y="1463376"/>
            <a:ext cx="7078220" cy="454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6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61999" y="5729814"/>
            <a:ext cx="3930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https://iesazuer.es/tour-botanico-360o-por-el-ies-azuer</a:t>
            </a:r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21" y="1551933"/>
            <a:ext cx="3810000" cy="38862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596191" y="1438131"/>
            <a:ext cx="42212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/>
              <a:t>Tour botánico del IES Azuer,</a:t>
            </a:r>
          </a:p>
          <a:p>
            <a:pPr marL="285750" indent="-285750">
              <a:buFont typeface="Arial"/>
              <a:buChar char="•"/>
            </a:pPr>
            <a:r>
              <a:rPr lang="es-ES" dirty="0"/>
              <a:t>Tour del Centro</a:t>
            </a:r>
          </a:p>
          <a:p>
            <a:pPr marL="285750" indent="-285750">
              <a:buFont typeface="Arial"/>
              <a:buChar char="•"/>
            </a:pPr>
            <a:r>
              <a:rPr lang="es-ES" dirty="0"/>
              <a:t>Práctica de laboratorio 3D</a:t>
            </a:r>
          </a:p>
          <a:p>
            <a:pPr marL="285750" indent="-285750">
              <a:buFont typeface="Arial"/>
              <a:buChar char="•"/>
            </a:pPr>
            <a:r>
              <a:rPr lang="es-ES" dirty="0"/>
              <a:t>Mi cumpleaños y el de </a:t>
            </a:r>
            <a:r>
              <a:rPr lang="es-ES" dirty="0" err="1"/>
              <a:t>científic@s</a:t>
            </a: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/>
              <a:t>Recorrido virtual 360 por los parques y jardines de Manzanares</a:t>
            </a:r>
          </a:p>
          <a:p>
            <a:pPr marL="285750" indent="-285750">
              <a:buFont typeface="Arial"/>
              <a:buChar char="•"/>
            </a:pPr>
            <a:r>
              <a:rPr lang="es-ES" dirty="0"/>
              <a:t>Recorrido virtual por los muesos de Manzanares.</a:t>
            </a:r>
          </a:p>
          <a:p>
            <a:pPr marL="285750" indent="-285750">
              <a:buFont typeface="Arial"/>
              <a:buChar char="•"/>
            </a:pPr>
            <a:r>
              <a:rPr lang="es-ES" dirty="0"/>
              <a:t>Compra-venta de Pisos</a:t>
            </a:r>
          </a:p>
          <a:p>
            <a:pPr marL="285750" indent="-285750">
              <a:buFont typeface="Arial"/>
              <a:buChar char="•"/>
            </a:pPr>
            <a:r>
              <a:rPr lang="es-ES" dirty="0"/>
              <a:t>Recorridos por empresas de la localidad.</a:t>
            </a:r>
          </a:p>
          <a:p>
            <a:pPr marL="285750" indent="-285750">
              <a:buFont typeface="Arial"/>
              <a:buChar char="•"/>
            </a:pP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6966" t="18461" r="5556" b="20458"/>
          <a:stretch/>
        </p:blipFill>
        <p:spPr>
          <a:xfrm>
            <a:off x="5910668" y="4802327"/>
            <a:ext cx="2628570" cy="183539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904885" y="632581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CURSO/TALLER</a:t>
            </a:r>
          </a:p>
        </p:txBody>
      </p:sp>
      <p:sp>
        <p:nvSpPr>
          <p:cNvPr id="9" name="Rectángulo 8"/>
          <p:cNvSpPr/>
          <p:nvPr/>
        </p:nvSpPr>
        <p:spPr>
          <a:xfrm>
            <a:off x="-92347" y="284742"/>
            <a:ext cx="93770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Nuevas ideas posible a realizar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735146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28862" y="578598"/>
            <a:ext cx="791049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Visualización del trabajo realizado en el taller</a:t>
            </a:r>
          </a:p>
          <a:p>
            <a:pPr algn="ctr"/>
            <a:r>
              <a:rPr lang="es-ES_tradnl" sz="5400" b="1" dirty="0"/>
              <a:t>y</a:t>
            </a:r>
          </a:p>
          <a:p>
            <a:pPr algn="ctr"/>
            <a:r>
              <a:rPr lang="es-ES_tradnl" sz="5400" b="1" dirty="0"/>
              <a:t>puesta en común y valoración de la actividad y el taller realizado.</a:t>
            </a:r>
          </a:p>
        </p:txBody>
      </p:sp>
    </p:spTree>
    <p:extLst>
      <p:ext uri="{BB962C8B-B14F-4D97-AF65-F5344CB8AC3E}">
        <p14:creationId xmlns:p14="http://schemas.microsoft.com/office/powerpoint/2010/main" val="292962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74721" y="30863"/>
            <a:ext cx="5529188" cy="68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54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18025" y="172856"/>
            <a:ext cx="7692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Objetivo</a:t>
            </a:r>
            <a:endParaRPr lang="es-ES_tradnl" sz="5400" dirty="0"/>
          </a:p>
        </p:txBody>
      </p:sp>
      <p:sp>
        <p:nvSpPr>
          <p:cNvPr id="6" name="Rectángulo 5"/>
          <p:cNvSpPr/>
          <p:nvPr/>
        </p:nvSpPr>
        <p:spPr>
          <a:xfrm>
            <a:off x="628862" y="1221577"/>
            <a:ext cx="80909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800" b="1" dirty="0"/>
              <a:t>Utilizar las plataformas </a:t>
            </a:r>
            <a:r>
              <a:rPr lang="es-ES_tradnl" sz="2800" b="1" dirty="0" err="1"/>
              <a:t>Roudme</a:t>
            </a:r>
            <a:r>
              <a:rPr lang="es-ES_tradnl" sz="2800" b="1" dirty="0"/>
              <a:t> y </a:t>
            </a:r>
            <a:r>
              <a:rPr lang="es-ES_tradnl" sz="2800" b="1" dirty="0" err="1"/>
              <a:t>Thinglink</a:t>
            </a:r>
            <a:r>
              <a:rPr lang="es-ES_tradnl" sz="2800" b="1" dirty="0"/>
              <a:t> para realizar actividades STEAM con los alumnos en diversas materias creando por ejemplo: tour botánicos virtuales, prácticas de laboratorio 360º o presentaciones de mi cumpleaños y el de científicas y famosas.</a:t>
            </a:r>
            <a:r>
              <a:rPr lang="es-ES_tradnl" sz="2800" b="1" dirty="0">
                <a:effectLst/>
              </a:rPr>
              <a:t> </a:t>
            </a:r>
            <a:endParaRPr lang="es-ES" sz="28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25" y="4176361"/>
            <a:ext cx="3340100" cy="2438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199" y="3899233"/>
            <a:ext cx="4038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92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38417" y="640843"/>
            <a:ext cx="7545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pc="90" dirty="0">
                <a:solidFill>
                  <a:srgbClr val="3366FF"/>
                </a:solidFill>
                <a:latin typeface="Verdana"/>
                <a:cs typeface="Verdana"/>
              </a:rPr>
              <a:t>.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514138" y="1099226"/>
            <a:ext cx="7359779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s-ES_tradnl" sz="2800" b="1" dirty="0"/>
              <a:t>Manejar una cámara 360 grados y la aplicación </a:t>
            </a:r>
            <a:r>
              <a:rPr lang="es-ES_tradnl" sz="2800" b="1" dirty="0" err="1"/>
              <a:t>StreetView</a:t>
            </a:r>
            <a:r>
              <a:rPr lang="es-ES_tradnl" sz="2800" b="1" dirty="0"/>
              <a:t>.</a:t>
            </a:r>
          </a:p>
          <a:p>
            <a:pPr algn="just"/>
            <a:endParaRPr lang="es-ES_tradnl" sz="2800" b="1" dirty="0"/>
          </a:p>
          <a:p>
            <a:pPr marL="457200" indent="-457200" algn="just">
              <a:buFont typeface="Arial"/>
              <a:buChar char="•"/>
            </a:pPr>
            <a:r>
              <a:rPr lang="es-ES_tradnl" sz="2800" b="1" dirty="0"/>
              <a:t>Emplear los programas </a:t>
            </a:r>
            <a:r>
              <a:rPr lang="es-ES_tradnl" sz="2800" b="1" dirty="0" err="1"/>
              <a:t>Roundme</a:t>
            </a:r>
            <a:r>
              <a:rPr lang="es-ES_tradnl" sz="2800" b="1" dirty="0"/>
              <a:t> y/o </a:t>
            </a:r>
            <a:r>
              <a:rPr lang="es-ES_tradnl" sz="2800" b="1" dirty="0" err="1"/>
              <a:t>Thinglink</a:t>
            </a:r>
            <a:r>
              <a:rPr lang="es-ES_tradnl" sz="2800" b="1" dirty="0"/>
              <a:t> , para crear </a:t>
            </a:r>
            <a:r>
              <a:rPr lang="es-ES_tradnl" sz="2800" b="1" i="1" dirty="0"/>
              <a:t>in situ</a:t>
            </a:r>
            <a:r>
              <a:rPr lang="es-ES_tradnl" sz="2800" b="1" dirty="0"/>
              <a:t> una actividad STEAM que luego puede poner en práctica con sus alumnos en el aula. </a:t>
            </a:r>
            <a:endParaRPr lang="es-ES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818025" y="172856"/>
            <a:ext cx="7692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Aprenderemos</a:t>
            </a:r>
            <a:endParaRPr lang="es-ES_tradnl" sz="5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817" y="4161402"/>
            <a:ext cx="3350885" cy="25410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4416490"/>
            <a:ext cx="355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8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89164" y="1124125"/>
            <a:ext cx="4458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s-ES_tradnl" sz="2800" b="1" dirty="0"/>
              <a:t>Ordenador o </a:t>
            </a:r>
            <a:r>
              <a:rPr lang="es-ES_tradnl" sz="2800" b="1" dirty="0" err="1"/>
              <a:t>tablet</a:t>
            </a:r>
            <a:endParaRPr lang="es-ES_tradnl" sz="2800" b="1" dirty="0"/>
          </a:p>
          <a:p>
            <a:pPr marL="457200" indent="-457200" algn="just">
              <a:buFont typeface="Arial"/>
              <a:buChar char="•"/>
            </a:pPr>
            <a:r>
              <a:rPr lang="es-ES_tradnl" sz="2800" b="1" dirty="0"/>
              <a:t>Internet y/o </a:t>
            </a:r>
            <a:r>
              <a:rPr lang="es-ES_tradnl" sz="2800" b="1" dirty="0" err="1"/>
              <a:t>wifi</a:t>
            </a:r>
            <a:r>
              <a:rPr lang="es-ES_tradnl" sz="2800" b="1" dirty="0"/>
              <a:t>.</a:t>
            </a:r>
          </a:p>
          <a:p>
            <a:pPr marL="457200" indent="-457200" algn="just">
              <a:buFont typeface="Arial"/>
              <a:buChar char="•"/>
            </a:pPr>
            <a:r>
              <a:rPr lang="es-ES_tradnl" sz="2800" b="1" dirty="0"/>
              <a:t>Móvil o cámara 360ª.</a:t>
            </a:r>
          </a:p>
          <a:p>
            <a:pPr marL="457200" indent="-457200" algn="just">
              <a:buFont typeface="Arial"/>
              <a:buChar char="•"/>
            </a:pPr>
            <a:r>
              <a:rPr lang="es-ES_tradnl" sz="2800" b="1" dirty="0"/>
              <a:t>Gafas 3D para móvil (opcional)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18025" y="172856"/>
            <a:ext cx="7692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Materiales</a:t>
            </a:r>
            <a:endParaRPr lang="es-ES_tradnl" sz="5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383" y="1229014"/>
            <a:ext cx="3648142" cy="20520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4" y="3485714"/>
            <a:ext cx="6107260" cy="29668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6966" t="18461" r="5556" b="20458"/>
          <a:stretch/>
        </p:blipFill>
        <p:spPr>
          <a:xfrm>
            <a:off x="6515430" y="4403410"/>
            <a:ext cx="2628570" cy="1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65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7692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Procedimiento</a:t>
            </a:r>
            <a:endParaRPr lang="es-ES_tradnl" sz="5400" dirty="0"/>
          </a:p>
        </p:txBody>
      </p:sp>
      <p:sp>
        <p:nvSpPr>
          <p:cNvPr id="4" name="Rectángulo 3"/>
          <p:cNvSpPr/>
          <p:nvPr/>
        </p:nvSpPr>
        <p:spPr>
          <a:xfrm>
            <a:off x="378327" y="1305342"/>
            <a:ext cx="8132474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800" b="1" dirty="0"/>
              <a:t>Los pasos a seguir son:</a:t>
            </a:r>
          </a:p>
          <a:p>
            <a:pPr algn="just"/>
            <a:endParaRPr lang="es-ES_tradnl" sz="2800" b="1" dirty="0"/>
          </a:p>
          <a:p>
            <a:pPr marL="514350" lvl="0" indent="-514350" algn="just">
              <a:buFont typeface="+mj-lt"/>
              <a:buAutoNum type="arabicPeriod"/>
            </a:pPr>
            <a:r>
              <a:rPr lang="es-ES_tradnl" sz="2800" b="1" dirty="0"/>
              <a:t>Registro a las plataformas (</a:t>
            </a:r>
            <a:r>
              <a:rPr lang="es-ES_tradnl" sz="2800" b="1" dirty="0" err="1"/>
              <a:t>Roundme</a:t>
            </a:r>
            <a:r>
              <a:rPr lang="es-ES_tradnl" sz="2800" b="1" dirty="0"/>
              <a:t> y </a:t>
            </a:r>
            <a:r>
              <a:rPr lang="es-ES_tradnl" sz="2800" b="1" dirty="0" err="1"/>
              <a:t>Thinglink</a:t>
            </a:r>
            <a:r>
              <a:rPr lang="es-ES_tradnl" sz="2800" b="1" dirty="0"/>
              <a:t>).</a:t>
            </a:r>
          </a:p>
          <a:p>
            <a:pPr marL="514350" lvl="0" indent="-514350" algn="just">
              <a:buFont typeface="+mj-lt"/>
              <a:buAutoNum type="arabicPeriod"/>
            </a:pPr>
            <a:endParaRPr lang="es-ES_tradnl" sz="2800" b="1" dirty="0"/>
          </a:p>
          <a:p>
            <a:pPr marL="514350" lvl="0" indent="-514350" algn="just">
              <a:buFont typeface="+mj-lt"/>
              <a:buAutoNum type="arabicPeriod"/>
            </a:pPr>
            <a:r>
              <a:rPr lang="es-ES_tradnl" sz="2800" b="1" dirty="0"/>
              <a:t>Realización de las fotos 360º con la cámara 360º o de la aplicación </a:t>
            </a:r>
            <a:r>
              <a:rPr lang="es-ES_tradnl" sz="2800" b="1" dirty="0" err="1"/>
              <a:t>StreetView</a:t>
            </a:r>
            <a:r>
              <a:rPr lang="es-ES_tradnl" sz="2800" b="1" dirty="0"/>
              <a:t>.</a:t>
            </a:r>
          </a:p>
          <a:p>
            <a:pPr marL="514350" lvl="0" indent="-514350" algn="just">
              <a:buFont typeface="+mj-lt"/>
              <a:buAutoNum type="arabicPeriod"/>
            </a:pPr>
            <a:endParaRPr lang="es-ES_tradnl" sz="2800" b="1" dirty="0"/>
          </a:p>
          <a:p>
            <a:pPr marL="514350" lvl="0" indent="-514350" algn="just">
              <a:buFont typeface="+mj-lt"/>
              <a:buAutoNum type="arabicPeriod"/>
            </a:pPr>
            <a:r>
              <a:rPr lang="es-ES_tradnl" sz="2800" b="1" dirty="0"/>
              <a:t>Crear los recorridos virtuales con </a:t>
            </a:r>
            <a:r>
              <a:rPr lang="es-ES_tradnl" sz="2800" b="1" dirty="0" err="1"/>
              <a:t>Roundme</a:t>
            </a:r>
            <a:r>
              <a:rPr lang="es-ES_tradnl" sz="2800" b="1" dirty="0"/>
              <a:t> y </a:t>
            </a:r>
            <a:r>
              <a:rPr lang="es-ES_tradnl" sz="2800" b="1" dirty="0" err="1"/>
              <a:t>Thinglink</a:t>
            </a:r>
            <a:r>
              <a:rPr lang="es-ES_tradnl" sz="2800" b="1" dirty="0"/>
              <a:t>. (Previamente se mostraran algunos ejemplo para seleccionar el que vamos a hacer y explicar el </a:t>
            </a:r>
            <a:r>
              <a:rPr lang="es-ES_tradnl" sz="2800" b="1" dirty="0" err="1"/>
              <a:t>majeno</a:t>
            </a:r>
            <a:r>
              <a:rPr lang="es-ES_tradnl" sz="2800" b="1" dirty="0"/>
              <a:t> de </a:t>
            </a:r>
            <a:r>
              <a:rPr lang="es-ES_tradnl" sz="2800" b="1" dirty="0" err="1"/>
              <a:t>Roundme</a:t>
            </a:r>
            <a:r>
              <a:rPr lang="es-ES_tradnl" sz="2800" b="1" dirty="0"/>
              <a:t> y </a:t>
            </a:r>
            <a:r>
              <a:rPr lang="es-ES_tradnl" sz="2800" b="1" dirty="0" err="1"/>
              <a:t>Thinglink</a:t>
            </a:r>
            <a:r>
              <a:rPr lang="es-ES_tradnl" sz="2800" b="1" dirty="0"/>
              <a:t>).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001" y="1096186"/>
            <a:ext cx="1642119" cy="11199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120" y="3513459"/>
            <a:ext cx="868796" cy="74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3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8072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Utilización de cámara 360 º</a:t>
            </a:r>
            <a:endParaRPr lang="es-ES_tradnl" sz="5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144" y="1346515"/>
            <a:ext cx="7296284" cy="4104160"/>
          </a:xfrm>
          <a:prstGeom prst="rect">
            <a:avLst/>
          </a:prstGeom>
        </p:spPr>
      </p:pic>
      <p:sp>
        <p:nvSpPr>
          <p:cNvPr id="6" name="Rectángulo 5">
            <a:hlinkClick r:id="rId3"/>
          </p:cNvPr>
          <p:cNvSpPr/>
          <p:nvPr/>
        </p:nvSpPr>
        <p:spPr>
          <a:xfrm>
            <a:off x="1529348" y="5835522"/>
            <a:ext cx="6820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hlinkClick r:id="rId3"/>
              </a:rPr>
              <a:t>https://www.youtube.com/watch?v=yzjxVkZ7loo</a:t>
            </a:r>
            <a:endParaRPr lang="es-ES" sz="2000" b="1" dirty="0"/>
          </a:p>
          <a:p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3095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8072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Utilización de </a:t>
            </a:r>
            <a:r>
              <a:rPr lang="es-ES_tradnl" sz="5400" b="1" dirty="0" err="1"/>
              <a:t>StreetView</a:t>
            </a:r>
            <a:endParaRPr lang="es-ES_tradnl" sz="5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488" y="1353557"/>
            <a:ext cx="2872512" cy="247968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6186" y="1353557"/>
            <a:ext cx="5801959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500" b="1" dirty="0"/>
              <a:t>Crear fotos esféricas con un teléfono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500" b="1" dirty="0"/>
              <a:t>Abre la aplicación Street View.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500" b="1" dirty="0"/>
              <a:t>Toca Crear Añadir foto y luego Foto esférica. Hacer foto.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500" b="1" dirty="0"/>
              <a:t>Haz algunas fotos.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500" b="1" dirty="0"/>
              <a:t>En la parte inferior, toca Listo.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500" b="1" dirty="0"/>
              <a:t>La foto esférica en 360° se montará y se guardará en la pestaña "Perfil" de la aplicación Street View. También se guardará en tu teléfono, a menos que desactives esta opción.</a:t>
            </a:r>
          </a:p>
          <a:p>
            <a:pPr marL="457200" indent="-457200" algn="just">
              <a:buFont typeface="+mj-lt"/>
              <a:buAutoNum type="arabicPeriod"/>
            </a:pPr>
            <a:endParaRPr lang="es-ES" sz="2400" b="1" dirty="0"/>
          </a:p>
        </p:txBody>
      </p:sp>
      <p:sp>
        <p:nvSpPr>
          <p:cNvPr id="6" name="Rectángulo 5"/>
          <p:cNvSpPr/>
          <p:nvPr/>
        </p:nvSpPr>
        <p:spPr>
          <a:xfrm>
            <a:off x="216186" y="5950514"/>
            <a:ext cx="9296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https://support.google.com/maps/answer/7012050?hl=es&amp;co=GENIE.Platform%3DAndroid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3600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7692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Trabajos posible a realizar</a:t>
            </a:r>
            <a:endParaRPr lang="es-ES_tradnl" sz="5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18025" y="1223794"/>
            <a:ext cx="733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PRÁCTICA DE LABORATORIO EN FORMATO 360º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25" y="2293802"/>
            <a:ext cx="7701633" cy="291961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94370" y="5727415"/>
            <a:ext cx="8125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https://www.uclm.es/departamentos/qanalitica/ctalimentos/tours360#PrNH-L2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719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8025" y="172856"/>
            <a:ext cx="7692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dirty="0"/>
              <a:t>Trabajos posible a realizar</a:t>
            </a:r>
            <a:endParaRPr lang="es-ES_tradnl" sz="5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18025" y="1223794"/>
            <a:ext cx="733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PRÁCTICA DE LABORATORIO EN FORMATO 360º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12563" y="6031570"/>
            <a:ext cx="76045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El informe de laboratorio de prácticas de química:</a:t>
            </a:r>
          </a:p>
          <a:p>
            <a:r>
              <a:rPr lang="es-ES_tradnl" sz="1600" dirty="0" err="1">
                <a:hlinkClick r:id="rId2"/>
              </a:rPr>
              <a:t>https</a:t>
            </a:r>
            <a:r>
              <a:rPr lang="es-ES_tradnl" sz="1600" dirty="0">
                <a:hlinkClick r:id="rId2"/>
              </a:rPr>
              <a:t>://</a:t>
            </a:r>
            <a:r>
              <a:rPr lang="es-ES_tradnl" sz="1600" dirty="0" err="1">
                <a:hlinkClick r:id="rId2"/>
              </a:rPr>
              <a:t>www.uclm.es</a:t>
            </a:r>
            <a:r>
              <a:rPr lang="es-ES_tradnl" sz="1600" dirty="0">
                <a:hlinkClick r:id="rId2"/>
              </a:rPr>
              <a:t>/departamentos/</a:t>
            </a:r>
            <a:r>
              <a:rPr lang="es-ES_tradnl" sz="1600" dirty="0" err="1">
                <a:hlinkClick r:id="rId2"/>
              </a:rPr>
              <a:t>qanalitica</a:t>
            </a:r>
            <a:r>
              <a:rPr lang="es-ES_tradnl" sz="1600" dirty="0">
                <a:hlinkClick r:id="rId2"/>
              </a:rPr>
              <a:t>/</a:t>
            </a:r>
            <a:r>
              <a:rPr lang="es-ES_tradnl" sz="1600" dirty="0" err="1">
                <a:hlinkClick r:id="rId2"/>
              </a:rPr>
              <a:t>ctalimentos</a:t>
            </a:r>
            <a:r>
              <a:rPr lang="es-ES_tradnl" sz="1600" dirty="0">
                <a:hlinkClick r:id="rId2"/>
              </a:rPr>
              <a:t>/tours360#PrNH-L2 </a:t>
            </a:r>
            <a:endParaRPr lang="es-ES_tradnl" sz="1600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5" name="Imagen 4" descr="Captura de pantalla 2022-09-28 a las 0.03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6" y="1886335"/>
            <a:ext cx="8125261" cy="40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040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21030</TotalTime>
  <Words>610</Words>
  <Application>Microsoft Office PowerPoint</Application>
  <PresentationFormat>Presentación en pantalla (4:3)</PresentationFormat>
  <Paragraphs>73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</dc:creator>
  <cp:lastModifiedBy>Ángela Monasor Pascual</cp:lastModifiedBy>
  <cp:revision>29</cp:revision>
  <dcterms:created xsi:type="dcterms:W3CDTF">2022-09-07T07:07:48Z</dcterms:created>
  <dcterms:modified xsi:type="dcterms:W3CDTF">2022-09-28T07:02:49Z</dcterms:modified>
</cp:coreProperties>
</file>