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394" r:id="rId2"/>
    <p:sldId id="368" r:id="rId3"/>
    <p:sldId id="443" r:id="rId4"/>
    <p:sldId id="445" r:id="rId5"/>
    <p:sldId id="446" r:id="rId6"/>
    <p:sldId id="268" r:id="rId7"/>
    <p:sldId id="370" r:id="rId8"/>
    <p:sldId id="372" r:id="rId9"/>
    <p:sldId id="442" r:id="rId10"/>
    <p:sldId id="387" r:id="rId11"/>
    <p:sldId id="452" r:id="rId12"/>
    <p:sldId id="453" r:id="rId13"/>
    <p:sldId id="454" r:id="rId14"/>
    <p:sldId id="455" r:id="rId15"/>
    <p:sldId id="447" r:id="rId16"/>
    <p:sldId id="457" r:id="rId17"/>
    <p:sldId id="458" r:id="rId18"/>
    <p:sldId id="460" r:id="rId19"/>
    <p:sldId id="459" r:id="rId20"/>
    <p:sldId id="461" r:id="rId21"/>
    <p:sldId id="462" r:id="rId22"/>
    <p:sldId id="463" r:id="rId23"/>
    <p:sldId id="464" r:id="rId24"/>
    <p:sldId id="468" r:id="rId25"/>
    <p:sldId id="471" r:id="rId26"/>
    <p:sldId id="470" r:id="rId27"/>
    <p:sldId id="476" r:id="rId28"/>
    <p:sldId id="373" r:id="rId29"/>
    <p:sldId id="473" r:id="rId30"/>
    <p:sldId id="474" r:id="rId31"/>
    <p:sldId id="475" r:id="rId32"/>
    <p:sldId id="472" r:id="rId33"/>
    <p:sldId id="441" r:id="rId34"/>
    <p:sldId id="389" r:id="rId35"/>
    <p:sldId id="420" r:id="rId36"/>
    <p:sldId id="393" r:id="rId37"/>
    <p:sldId id="419" r:id="rId38"/>
  </p:sldIdLst>
  <p:sldSz cx="9144000" cy="5715000" type="screen16x10"/>
  <p:notesSz cx="6858000" cy="9144000"/>
  <p:embeddedFontLst>
    <p:embeddedFont>
      <p:font typeface="Titillium Web" panose="020B0604020202020204" charset="0"/>
      <p:regular r:id="rId40"/>
      <p:bold r:id="rId41"/>
      <p:italic r:id="rId42"/>
      <p:boldItalic r:id="rId43"/>
    </p:embeddedFont>
    <p:embeddedFont>
      <p:font typeface="Sniglet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Titillium Web Light" panose="020B0604020202020204" charset="0"/>
      <p:regular r:id="rId49"/>
      <p:italic r:id="rId50"/>
    </p:embeddedFont>
    <p:embeddedFont>
      <p:font typeface="Titillium Web SemiBold" panose="020B0604020202020204" charset="0"/>
      <p:regular r:id="rId51"/>
      <p:bold r:id="rId52"/>
      <p:italic r:id="rId53"/>
      <p:boldItalic r:id="rId54"/>
    </p:embeddedFont>
    <p:embeddedFont>
      <p:font typeface="Open Sans" panose="020B0604020202020204" charset="0"/>
      <p:regular r:id="rId55"/>
      <p:bold r:id="rId56"/>
      <p:italic r:id="rId57"/>
      <p:boldItalic r:id="rId5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5B6770"/>
    <a:srgbClr val="9D2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27"/>
    <p:restoredTop sz="94771"/>
  </p:normalViewPr>
  <p:slideViewPr>
    <p:cSldViewPr>
      <p:cViewPr varScale="1">
        <p:scale>
          <a:sx n="125" d="100"/>
          <a:sy n="125" d="100"/>
        </p:scale>
        <p:origin x="96" y="13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da Rodríguez" userId="e489072cc5443527" providerId="Windows Live" clId="Web-{14892B81-EE1B-4CDD-87C4-CA167C598BAF}"/>
    <pc:docChg chg="addSld delSld modSld">
      <pc:chgData name="Juanda Rodríguez" userId="e489072cc5443527" providerId="Windows Live" clId="Web-{14892B81-EE1B-4CDD-87C4-CA167C598BAF}" dt="2019-05-15T11:33:27.132" v="731" actId="14100"/>
      <pc:docMkLst>
        <pc:docMk/>
      </pc:docMkLst>
      <pc:sldChg chg="addSp delSp modSp">
        <pc:chgData name="Juanda Rodríguez" userId="e489072cc5443527" providerId="Windows Live" clId="Web-{14892B81-EE1B-4CDD-87C4-CA167C598BAF}" dt="2019-05-15T11:02:08.809" v="573" actId="1076"/>
        <pc:sldMkLst>
          <pc:docMk/>
          <pc:sldMk cId="381799578" sldId="271"/>
        </pc:sldMkLst>
        <pc:spChg chg="add mod">
          <ac:chgData name="Juanda Rodríguez" userId="e489072cc5443527" providerId="Windows Live" clId="Web-{14892B81-EE1B-4CDD-87C4-CA167C598BAF}" dt="2019-05-15T11:02:08.809" v="573" actId="1076"/>
          <ac:spMkLst>
            <pc:docMk/>
            <pc:sldMk cId="381799578" sldId="271"/>
            <ac:spMk id="3" creationId="{A3D1D321-4D08-4036-AB75-3CA0B05B71D2}"/>
          </ac:spMkLst>
        </pc:spChg>
        <pc:spChg chg="add del mod">
          <ac:chgData name="Juanda Rodríguez" userId="e489072cc5443527" providerId="Windows Live" clId="Web-{14892B81-EE1B-4CDD-87C4-CA167C598BAF}" dt="2019-05-15T11:00:46.277" v="559"/>
          <ac:spMkLst>
            <pc:docMk/>
            <pc:sldMk cId="381799578" sldId="271"/>
            <ac:spMk id="18" creationId="{A2FD421A-C2C1-4D83-96C1-10DC3D636082}"/>
          </ac:spMkLst>
        </pc:spChg>
        <pc:spChg chg="add del">
          <ac:chgData name="Juanda Rodríguez" userId="e489072cc5443527" providerId="Windows Live" clId="Web-{14892B81-EE1B-4CDD-87C4-CA167C598BAF}" dt="2019-05-15T11:00:34.276" v="557"/>
          <ac:spMkLst>
            <pc:docMk/>
            <pc:sldMk cId="381799578" sldId="271"/>
            <ac:spMk id="19" creationId="{4D9572F4-8E0B-4CC9-AF0C-D26D037FF08F}"/>
          </ac:spMkLst>
        </pc:spChg>
        <pc:spChg chg="mod">
          <ac:chgData name="Juanda Rodríguez" userId="e489072cc5443527" providerId="Windows Live" clId="Web-{14892B81-EE1B-4CDD-87C4-CA167C598BAF}" dt="2019-05-15T11:01:42.121" v="572" actId="1076"/>
          <ac:spMkLst>
            <pc:docMk/>
            <pc:sldMk cId="381799578" sldId="271"/>
            <ac:spMk id="22" creationId="{00000000-0000-0000-0000-000000000000}"/>
          </ac:spMkLst>
        </pc:spChg>
        <pc:picChg chg="add mod">
          <ac:chgData name="Juanda Rodríguez" userId="e489072cc5443527" providerId="Windows Live" clId="Web-{14892B81-EE1B-4CDD-87C4-CA167C598BAF}" dt="2019-05-15T11:01:33.433" v="571" actId="14100"/>
          <ac:picMkLst>
            <pc:docMk/>
            <pc:sldMk cId="381799578" sldId="271"/>
            <ac:picMk id="2" creationId="{9EF09C43-962E-4317-ADF9-3B4981C50BD8}"/>
          </ac:picMkLst>
        </pc:picChg>
        <pc:picChg chg="mod">
          <ac:chgData name="Juanda Rodríguez" userId="e489072cc5443527" providerId="Windows Live" clId="Web-{14892B81-EE1B-4CDD-87C4-CA167C598BAF}" dt="2019-05-15T10:57:52.242" v="547" actId="1076"/>
          <ac:picMkLst>
            <pc:docMk/>
            <pc:sldMk cId="381799578" sldId="271"/>
            <ac:picMk id="12" creationId="{00000000-0000-0000-0000-000000000000}"/>
          </ac:picMkLst>
        </pc:picChg>
      </pc:sldChg>
      <pc:sldChg chg="del">
        <pc:chgData name="Juanda Rodríguez" userId="e489072cc5443527" providerId="Windows Live" clId="Web-{14892B81-EE1B-4CDD-87C4-CA167C598BAF}" dt="2019-05-15T11:02:47.497" v="574"/>
        <pc:sldMkLst>
          <pc:docMk/>
          <pc:sldMk cId="3277062110" sldId="278"/>
        </pc:sldMkLst>
      </pc:sldChg>
      <pc:sldChg chg="del">
        <pc:chgData name="Juanda Rodríguez" userId="e489072cc5443527" providerId="Windows Live" clId="Web-{14892B81-EE1B-4CDD-87C4-CA167C598BAF}" dt="2019-05-15T11:02:49.184" v="575"/>
        <pc:sldMkLst>
          <pc:docMk/>
          <pc:sldMk cId="1331057191" sldId="279"/>
        </pc:sldMkLst>
      </pc:sldChg>
      <pc:sldChg chg="del">
        <pc:chgData name="Juanda Rodríguez" userId="e489072cc5443527" providerId="Windows Live" clId="Web-{14892B81-EE1B-4CDD-87C4-CA167C598BAF}" dt="2019-05-15T11:02:51.184" v="576"/>
        <pc:sldMkLst>
          <pc:docMk/>
          <pc:sldMk cId="3284841158" sldId="280"/>
        </pc:sldMkLst>
      </pc:sldChg>
      <pc:sldChg chg="del">
        <pc:chgData name="Juanda Rodríguez" userId="e489072cc5443527" providerId="Windows Live" clId="Web-{14892B81-EE1B-4CDD-87C4-CA167C598BAF}" dt="2019-05-15T10:14:36.504" v="3"/>
        <pc:sldMkLst>
          <pc:docMk/>
          <pc:sldMk cId="2155532492" sldId="309"/>
        </pc:sldMkLst>
      </pc:sldChg>
      <pc:sldChg chg="add del replId">
        <pc:chgData name="Juanda Rodríguez" userId="e489072cc5443527" providerId="Windows Live" clId="Web-{14892B81-EE1B-4CDD-87C4-CA167C598BAF}" dt="2019-05-15T10:14:22.176" v="1"/>
        <pc:sldMkLst>
          <pc:docMk/>
          <pc:sldMk cId="517529093" sldId="327"/>
        </pc:sldMkLst>
      </pc:sldChg>
      <pc:sldChg chg="addSp delSp modSp add replId">
        <pc:chgData name="Juanda Rodríguez" userId="e489072cc5443527" providerId="Windows Live" clId="Web-{14892B81-EE1B-4CDD-87C4-CA167C598BAF}" dt="2019-05-15T10:18:46.115" v="121" actId="20577"/>
        <pc:sldMkLst>
          <pc:docMk/>
          <pc:sldMk cId="3779703930" sldId="327"/>
        </pc:sldMkLst>
        <pc:spChg chg="mod">
          <ac:chgData name="Juanda Rodríguez" userId="e489072cc5443527" providerId="Windows Live" clId="Web-{14892B81-EE1B-4CDD-87C4-CA167C598BAF}" dt="2019-05-15T10:16:16.333" v="39" actId="20577"/>
          <ac:spMkLst>
            <pc:docMk/>
            <pc:sldMk cId="3779703930" sldId="327"/>
            <ac:spMk id="2" creationId="{4940D017-D4AF-4209-922B-19F672DEF387}"/>
          </ac:spMkLst>
        </pc:spChg>
        <pc:spChg chg="add del mod">
          <ac:chgData name="Juanda Rodríguez" userId="e489072cc5443527" providerId="Windows Live" clId="Web-{14892B81-EE1B-4CDD-87C4-CA167C598BAF}" dt="2019-05-15T10:16:25.755" v="42"/>
          <ac:spMkLst>
            <pc:docMk/>
            <pc:sldMk cId="3779703930" sldId="327"/>
            <ac:spMk id="4" creationId="{9D2B6EF7-E05C-4401-A50C-93A70F33F21A}"/>
          </ac:spMkLst>
        </pc:spChg>
        <pc:spChg chg="add mod">
          <ac:chgData name="Juanda Rodríguez" userId="e489072cc5443527" providerId="Windows Live" clId="Web-{14892B81-EE1B-4CDD-87C4-CA167C598BAF}" dt="2019-05-15T10:18:46.115" v="121" actId="20577"/>
          <ac:spMkLst>
            <pc:docMk/>
            <pc:sldMk cId="3779703930" sldId="327"/>
            <ac:spMk id="5" creationId="{842F0339-A112-4139-9CF2-4792CFC19370}"/>
          </ac:spMkLst>
        </pc:spChg>
        <pc:spChg chg="del">
          <ac:chgData name="Juanda Rodríguez" userId="e489072cc5443527" providerId="Windows Live" clId="Web-{14892B81-EE1B-4CDD-87C4-CA167C598BAF}" dt="2019-05-15T10:16:19.599" v="40"/>
          <ac:spMkLst>
            <pc:docMk/>
            <pc:sldMk cId="3779703930" sldId="327"/>
            <ac:spMk id="8" creationId="{029F330F-AA06-4816-B43E-BC81DE0442FE}"/>
          </ac:spMkLst>
        </pc:spChg>
        <pc:picChg chg="del">
          <ac:chgData name="Juanda Rodríguez" userId="e489072cc5443527" providerId="Windows Live" clId="Web-{14892B81-EE1B-4CDD-87C4-CA167C598BAF}" dt="2019-05-15T10:16:22.474" v="41"/>
          <ac:picMkLst>
            <pc:docMk/>
            <pc:sldMk cId="3779703930" sldId="327"/>
            <ac:picMk id="9" creationId="{80D300A7-1CC4-43EA-9470-06BCDB4739B1}"/>
          </ac:picMkLst>
        </pc:picChg>
      </pc:sldChg>
      <pc:sldChg chg="addSp delSp modSp new">
        <pc:chgData name="Juanda Rodríguez" userId="e489072cc5443527" providerId="Windows Live" clId="Web-{14892B81-EE1B-4CDD-87C4-CA167C598BAF}" dt="2019-05-15T10:57:16.929" v="545" actId="1076"/>
        <pc:sldMkLst>
          <pc:docMk/>
          <pc:sldMk cId="3468588271" sldId="328"/>
        </pc:sldMkLst>
        <pc:spChg chg="del">
          <ac:chgData name="Juanda Rodríguez" userId="e489072cc5443527" providerId="Windows Live" clId="Web-{14892B81-EE1B-4CDD-87C4-CA167C598BAF}" dt="2019-05-15T10:34:56.254" v="126"/>
          <ac:spMkLst>
            <pc:docMk/>
            <pc:sldMk cId="3468588271" sldId="328"/>
            <ac:spMk id="2" creationId="{443A4BD0-916E-4064-BAD0-B90FE6FBA1DA}"/>
          </ac:spMkLst>
        </pc:spChg>
        <pc:spChg chg="del">
          <ac:chgData name="Juanda Rodríguez" userId="e489072cc5443527" providerId="Windows Live" clId="Web-{14892B81-EE1B-4CDD-87C4-CA167C598BAF}" dt="2019-05-15T10:34:56.254" v="125"/>
          <ac:spMkLst>
            <pc:docMk/>
            <pc:sldMk cId="3468588271" sldId="328"/>
            <ac:spMk id="3" creationId="{1F2F7638-23C2-470E-8E7B-DE9F3610C8BD}"/>
          </ac:spMkLst>
        </pc:spChg>
        <pc:spChg chg="add del mod">
          <ac:chgData name="Juanda Rodríguez" userId="e489072cc5443527" providerId="Windows Live" clId="Web-{14892B81-EE1B-4CDD-87C4-CA167C598BAF}" dt="2019-05-15T10:35:00.363" v="129"/>
          <ac:spMkLst>
            <pc:docMk/>
            <pc:sldMk cId="3468588271" sldId="328"/>
            <ac:spMk id="4" creationId="{F2A5FF82-1D3E-460D-9F3B-0DADEA578CCB}"/>
          </ac:spMkLst>
        </pc:spChg>
        <pc:spChg chg="add mod">
          <ac:chgData name="Juanda Rodríguez" userId="e489072cc5443527" providerId="Windows Live" clId="Web-{14892B81-EE1B-4CDD-87C4-CA167C598BAF}" dt="2019-05-15T10:57:16.929" v="545" actId="1076"/>
          <ac:spMkLst>
            <pc:docMk/>
            <pc:sldMk cId="3468588271" sldId="328"/>
            <ac:spMk id="9" creationId="{324B118E-B572-4A11-976D-B6E39E8C8FDB}"/>
          </ac:spMkLst>
        </pc:spChg>
        <pc:spChg chg="add mod">
          <ac:chgData name="Juanda Rodríguez" userId="e489072cc5443527" providerId="Windows Live" clId="Web-{14892B81-EE1B-4CDD-87C4-CA167C598BAF}" dt="2019-05-15T10:45:02.216" v="544" actId="1076"/>
          <ac:spMkLst>
            <pc:docMk/>
            <pc:sldMk cId="3468588271" sldId="328"/>
            <ac:spMk id="10" creationId="{BC7B5E77-1079-4646-BF96-797DF0F895BE}"/>
          </ac:spMkLst>
        </pc:spChg>
        <pc:spChg chg="add mod">
          <ac:chgData name="Juanda Rodríguez" userId="e489072cc5443527" providerId="Windows Live" clId="Web-{14892B81-EE1B-4CDD-87C4-CA167C598BAF}" dt="2019-05-15T10:44:58.825" v="542" actId="1076"/>
          <ac:spMkLst>
            <pc:docMk/>
            <pc:sldMk cId="3468588271" sldId="328"/>
            <ac:spMk id="11" creationId="{A0EAA01F-E650-446F-B520-8D2F201CCFA4}"/>
          </ac:spMkLst>
        </pc:spChg>
        <pc:spChg chg="add mod">
          <ac:chgData name="Juanda Rodríguez" userId="e489072cc5443527" providerId="Windows Live" clId="Web-{14892B81-EE1B-4CDD-87C4-CA167C598BAF}" dt="2019-05-15T10:44:53.450" v="540" actId="1076"/>
          <ac:spMkLst>
            <pc:docMk/>
            <pc:sldMk cId="3468588271" sldId="328"/>
            <ac:spMk id="12" creationId="{9462DA99-747A-451C-A62E-143082825EA3}"/>
          </ac:spMkLst>
        </pc:spChg>
        <pc:spChg chg="add mod">
          <ac:chgData name="Juanda Rodríguez" userId="e489072cc5443527" providerId="Windows Live" clId="Web-{14892B81-EE1B-4CDD-87C4-CA167C598BAF}" dt="2019-05-15T10:39:44.539" v="307"/>
          <ac:spMkLst>
            <pc:docMk/>
            <pc:sldMk cId="3468588271" sldId="328"/>
            <ac:spMk id="13" creationId="{22F5D0E5-95BA-4FC1-94B9-BD089EF86B06}"/>
          </ac:spMkLst>
        </pc:spChg>
        <pc:spChg chg="add mod">
          <ac:chgData name="Juanda Rodríguez" userId="e489072cc5443527" providerId="Windows Live" clId="Web-{14892B81-EE1B-4CDD-87C4-CA167C598BAF}" dt="2019-05-15T10:45:02.216" v="543" actId="1076"/>
          <ac:spMkLst>
            <pc:docMk/>
            <pc:sldMk cId="3468588271" sldId="328"/>
            <ac:spMk id="14" creationId="{A8980649-72D0-4605-8008-352904620991}"/>
          </ac:spMkLst>
        </pc:spChg>
        <pc:spChg chg="add del mod">
          <ac:chgData name="Juanda Rodríguez" userId="e489072cc5443527" providerId="Windows Live" clId="Web-{14892B81-EE1B-4CDD-87C4-CA167C598BAF}" dt="2019-05-15T10:40:24.884" v="361"/>
          <ac:spMkLst>
            <pc:docMk/>
            <pc:sldMk cId="3468588271" sldId="328"/>
            <ac:spMk id="15" creationId="{03EC0753-4AA3-4B8B-803B-DC998EFB56BB}"/>
          </ac:spMkLst>
        </pc:spChg>
        <pc:spChg chg="add mod">
          <ac:chgData name="Juanda Rodríguez" userId="e489072cc5443527" providerId="Windows Live" clId="Web-{14892B81-EE1B-4CDD-87C4-CA167C598BAF}" dt="2019-05-15T10:44:58.825" v="541" actId="1076"/>
          <ac:spMkLst>
            <pc:docMk/>
            <pc:sldMk cId="3468588271" sldId="328"/>
            <ac:spMk id="16" creationId="{3686ABCF-A0F6-4247-A214-8B57D25FA446}"/>
          </ac:spMkLst>
        </pc:spChg>
        <pc:spChg chg="add mod">
          <ac:chgData name="Juanda Rodríguez" userId="e489072cc5443527" providerId="Windows Live" clId="Web-{14892B81-EE1B-4CDD-87C4-CA167C598BAF}" dt="2019-05-15T10:44:53.450" v="539" actId="1076"/>
          <ac:spMkLst>
            <pc:docMk/>
            <pc:sldMk cId="3468588271" sldId="328"/>
            <ac:spMk id="17" creationId="{65EBE0A0-19F0-41A9-A452-C4431BF48A4F}"/>
          </ac:spMkLst>
        </pc:spChg>
        <pc:spChg chg="add mod">
          <ac:chgData name="Juanda Rodríguez" userId="e489072cc5443527" providerId="Windows Live" clId="Web-{14892B81-EE1B-4CDD-87C4-CA167C598BAF}" dt="2019-05-15T10:42:21.682" v="426" actId="1076"/>
          <ac:spMkLst>
            <pc:docMk/>
            <pc:sldMk cId="3468588271" sldId="328"/>
            <ac:spMk id="18" creationId="{378F4A21-6802-42D3-9310-04F768F88AB5}"/>
          </ac:spMkLst>
        </pc:spChg>
        <pc:spChg chg="add mod">
          <ac:chgData name="Juanda Rodríguez" userId="e489072cc5443527" providerId="Windows Live" clId="Web-{14892B81-EE1B-4CDD-87C4-CA167C598BAF}" dt="2019-05-15T10:42:35.136" v="429"/>
          <ac:spMkLst>
            <pc:docMk/>
            <pc:sldMk cId="3468588271" sldId="328"/>
            <ac:spMk id="19" creationId="{600451C0-4C85-47B5-8708-764B9EFCA45E}"/>
          </ac:spMkLst>
        </pc:spChg>
        <pc:spChg chg="add mod">
          <ac:chgData name="Juanda Rodríguez" userId="e489072cc5443527" providerId="Windows Live" clId="Web-{14892B81-EE1B-4CDD-87C4-CA167C598BAF}" dt="2019-05-15T10:44:14.887" v="531" actId="20577"/>
          <ac:spMkLst>
            <pc:docMk/>
            <pc:sldMk cId="3468588271" sldId="328"/>
            <ac:spMk id="20" creationId="{F1FF7E8E-DE63-4877-9990-651D46F97D59}"/>
          </ac:spMkLst>
        </pc:spChg>
        <pc:picChg chg="add del mod">
          <ac:chgData name="Juanda Rodríguez" userId="e489072cc5443527" providerId="Windows Live" clId="Web-{14892B81-EE1B-4CDD-87C4-CA167C598BAF}" dt="2019-05-15T10:35:27.973" v="134"/>
          <ac:picMkLst>
            <pc:docMk/>
            <pc:sldMk cId="3468588271" sldId="328"/>
            <ac:picMk id="5" creationId="{21D3D049-1CFC-49D2-90C4-C5F5861BCCB0}"/>
          </ac:picMkLst>
        </pc:picChg>
        <pc:picChg chg="add mod">
          <ac:chgData name="Juanda Rodríguez" userId="e489072cc5443527" providerId="Windows Live" clId="Web-{14892B81-EE1B-4CDD-87C4-CA167C598BAF}" dt="2019-05-15T10:37:56.350" v="287" actId="1076"/>
          <ac:picMkLst>
            <pc:docMk/>
            <pc:sldMk cId="3468588271" sldId="328"/>
            <ac:picMk id="7" creationId="{A3B4746D-D8B4-4136-B5DF-20807167AE77}"/>
          </ac:picMkLst>
        </pc:picChg>
      </pc:sldChg>
      <pc:sldChg chg="addSp delSp modSp new">
        <pc:chgData name="Juanda Rodríguez" userId="e489072cc5443527" providerId="Windows Live" clId="Web-{14892B81-EE1B-4CDD-87C4-CA167C598BAF}" dt="2019-05-15T11:15:45.648" v="655" actId="1076"/>
        <pc:sldMkLst>
          <pc:docMk/>
          <pc:sldMk cId="1181742329" sldId="329"/>
        </pc:sldMkLst>
        <pc:spChg chg="del">
          <ac:chgData name="Juanda Rodríguez" userId="e489072cc5443527" providerId="Windows Live" clId="Web-{14892B81-EE1B-4CDD-87C4-CA167C598BAF}" dt="2019-05-15T11:03:19.935" v="579"/>
          <ac:spMkLst>
            <pc:docMk/>
            <pc:sldMk cId="1181742329" sldId="329"/>
            <ac:spMk id="2" creationId="{F0508E69-1747-46E3-8600-CD880827D3B0}"/>
          </ac:spMkLst>
        </pc:spChg>
        <pc:spChg chg="del">
          <ac:chgData name="Juanda Rodríguez" userId="e489072cc5443527" providerId="Windows Live" clId="Web-{14892B81-EE1B-4CDD-87C4-CA167C598BAF}" dt="2019-05-15T11:03:19.935" v="578"/>
          <ac:spMkLst>
            <pc:docMk/>
            <pc:sldMk cId="1181742329" sldId="329"/>
            <ac:spMk id="3" creationId="{847EE28D-9393-4A5C-8B35-7486336182F9}"/>
          </ac:spMkLst>
        </pc:spChg>
        <pc:spChg chg="add">
          <ac:chgData name="Juanda Rodríguez" userId="e489072cc5443527" providerId="Windows Live" clId="Web-{14892B81-EE1B-4CDD-87C4-CA167C598BAF}" dt="2019-05-15T11:14:22.350" v="600"/>
          <ac:spMkLst>
            <pc:docMk/>
            <pc:sldMk cId="1181742329" sldId="329"/>
            <ac:spMk id="10" creationId="{2F12278F-B4A1-4539-901F-E2833C85F729}"/>
          </ac:spMkLst>
        </pc:spChg>
        <pc:spChg chg="add">
          <ac:chgData name="Juanda Rodríguez" userId="e489072cc5443527" providerId="Windows Live" clId="Web-{14892B81-EE1B-4CDD-87C4-CA167C598BAF}" dt="2019-05-15T11:14:22.397" v="601"/>
          <ac:spMkLst>
            <pc:docMk/>
            <pc:sldMk cId="1181742329" sldId="329"/>
            <ac:spMk id="11" creationId="{B26AB465-BEE9-4CA3-B561-5E1784BC2D60}"/>
          </ac:spMkLst>
        </pc:spChg>
        <pc:spChg chg="add mod">
          <ac:chgData name="Juanda Rodríguez" userId="e489072cc5443527" providerId="Windows Live" clId="Web-{14892B81-EE1B-4CDD-87C4-CA167C598BAF}" dt="2019-05-15T11:15:16.398" v="621" actId="14100"/>
          <ac:spMkLst>
            <pc:docMk/>
            <pc:sldMk cId="1181742329" sldId="329"/>
            <ac:spMk id="12" creationId="{F5D70D79-E5AD-438A-B98E-BA4C5C56DCF0}"/>
          </ac:spMkLst>
        </pc:spChg>
        <pc:spChg chg="add mod">
          <ac:chgData name="Juanda Rodríguez" userId="e489072cc5443527" providerId="Windows Live" clId="Web-{14892B81-EE1B-4CDD-87C4-CA167C598BAF}" dt="2019-05-15T11:15:32.148" v="641" actId="1076"/>
          <ac:spMkLst>
            <pc:docMk/>
            <pc:sldMk cId="1181742329" sldId="329"/>
            <ac:spMk id="13" creationId="{3251BB94-1E07-4322-ACBB-6F5DE95B5F37}"/>
          </ac:spMkLst>
        </pc:spChg>
        <pc:spChg chg="add mod">
          <ac:chgData name="Juanda Rodríguez" userId="e489072cc5443527" providerId="Windows Live" clId="Web-{14892B81-EE1B-4CDD-87C4-CA167C598BAF}" dt="2019-05-15T11:15:45.648" v="655" actId="1076"/>
          <ac:spMkLst>
            <pc:docMk/>
            <pc:sldMk cId="1181742329" sldId="329"/>
            <ac:spMk id="14" creationId="{637B9E05-916B-4E01-9305-FDCECBC960B1}"/>
          </ac:spMkLst>
        </pc:spChg>
        <pc:picChg chg="add mod">
          <ac:chgData name="Juanda Rodríguez" userId="e489072cc5443527" providerId="Windows Live" clId="Web-{14892B81-EE1B-4CDD-87C4-CA167C598BAF}" dt="2019-05-15T11:14:46.569" v="602"/>
          <ac:picMkLst>
            <pc:docMk/>
            <pc:sldMk cId="1181742329" sldId="329"/>
            <ac:picMk id="4" creationId="{382482F5-0580-44DA-A589-73FB6E4059C2}"/>
          </ac:picMkLst>
        </pc:picChg>
        <pc:picChg chg="add mod">
          <ac:chgData name="Juanda Rodríguez" userId="e489072cc5443527" providerId="Windows Live" clId="Web-{14892B81-EE1B-4CDD-87C4-CA167C598BAF}" dt="2019-05-15T11:14:57.038" v="604"/>
          <ac:picMkLst>
            <pc:docMk/>
            <pc:sldMk cId="1181742329" sldId="329"/>
            <ac:picMk id="6" creationId="{82D848DA-9B54-4504-9294-18103815DD08}"/>
          </ac:picMkLst>
        </pc:picChg>
        <pc:picChg chg="add mod">
          <ac:chgData name="Juanda Rodríguez" userId="e489072cc5443527" providerId="Windows Live" clId="Web-{14892B81-EE1B-4CDD-87C4-CA167C598BAF}" dt="2019-05-15T11:14:53.554" v="603"/>
          <ac:picMkLst>
            <pc:docMk/>
            <pc:sldMk cId="1181742329" sldId="329"/>
            <ac:picMk id="8" creationId="{2FAA7728-5AE0-4F4B-B1C4-3193C59DD012}"/>
          </ac:picMkLst>
        </pc:picChg>
      </pc:sldChg>
      <pc:sldChg chg="addSp delSp modSp new">
        <pc:chgData name="Juanda Rodríguez" userId="e489072cc5443527" providerId="Windows Live" clId="Web-{14892B81-EE1B-4CDD-87C4-CA167C598BAF}" dt="2019-05-15T11:33:27.132" v="731" actId="14100"/>
        <pc:sldMkLst>
          <pc:docMk/>
          <pc:sldMk cId="3245698315" sldId="330"/>
        </pc:sldMkLst>
        <pc:spChg chg="del">
          <ac:chgData name="Juanda Rodríguez" userId="e489072cc5443527" providerId="Windows Live" clId="Web-{14892B81-EE1B-4CDD-87C4-CA167C598BAF}" dt="2019-05-15T11:16:03.774" v="658"/>
          <ac:spMkLst>
            <pc:docMk/>
            <pc:sldMk cId="3245698315" sldId="330"/>
            <ac:spMk id="2" creationId="{EBA6C4CE-FB40-4702-81C4-BF8613023188}"/>
          </ac:spMkLst>
        </pc:spChg>
        <pc:spChg chg="del">
          <ac:chgData name="Juanda Rodríguez" userId="e489072cc5443527" providerId="Windows Live" clId="Web-{14892B81-EE1B-4CDD-87C4-CA167C598BAF}" dt="2019-05-15T11:16:03.774" v="657"/>
          <ac:spMkLst>
            <pc:docMk/>
            <pc:sldMk cId="3245698315" sldId="330"/>
            <ac:spMk id="3" creationId="{030CF6F5-9084-4807-ABDA-346C73640834}"/>
          </ac:spMkLst>
        </pc:spChg>
        <pc:spChg chg="add mod">
          <ac:chgData name="Juanda Rodríguez" userId="e489072cc5443527" providerId="Windows Live" clId="Web-{14892B81-EE1B-4CDD-87C4-CA167C598BAF}" dt="2019-05-15T11:33:27.132" v="731" actId="14100"/>
          <ac:spMkLst>
            <pc:docMk/>
            <pc:sldMk cId="3245698315" sldId="330"/>
            <ac:spMk id="6" creationId="{E6261767-45FE-4E44-BBDA-F34D9ABFB873}"/>
          </ac:spMkLst>
        </pc:spChg>
        <pc:picChg chg="add mod">
          <ac:chgData name="Juanda Rodríguez" userId="e489072cc5443527" providerId="Windows Live" clId="Web-{14892B81-EE1B-4CDD-87C4-CA167C598BAF}" dt="2019-05-15T11:16:48.837" v="663" actId="1076"/>
          <ac:picMkLst>
            <pc:docMk/>
            <pc:sldMk cId="3245698315" sldId="330"/>
            <ac:picMk id="4" creationId="{18F40C3A-F647-4748-9C37-34E2476B9BE8}"/>
          </ac:picMkLst>
        </pc:picChg>
      </pc:sldChg>
    </pc:docChg>
  </pc:docChgLst>
  <pc:docChgLst>
    <pc:chgData name="Juanda Rodríguez" userId="e489072cc5443527" providerId="Windows Live" clId="Web-{E7357C97-B35C-4298-A43D-020B2F5C0D92}"/>
    <pc:docChg chg="addSld modSld">
      <pc:chgData name="Juanda Rodríguez" userId="e489072cc5443527" providerId="Windows Live" clId="Web-{E7357C97-B35C-4298-A43D-020B2F5C0D92}" dt="2019-05-18T15:31:09.497" v="106" actId="1076"/>
      <pc:docMkLst>
        <pc:docMk/>
      </pc:docMkLst>
      <pc:sldChg chg="addSp modSp">
        <pc:chgData name="Juanda Rodríguez" userId="e489072cc5443527" providerId="Windows Live" clId="Web-{E7357C97-B35C-4298-A43D-020B2F5C0D92}" dt="2019-05-18T15:31:09.497" v="106" actId="1076"/>
        <pc:sldMkLst>
          <pc:docMk/>
          <pc:sldMk cId="2513583018" sldId="350"/>
        </pc:sldMkLst>
        <pc:spChg chg="add mod">
          <ac:chgData name="Juanda Rodríguez" userId="e489072cc5443527" providerId="Windows Live" clId="Web-{E7357C97-B35C-4298-A43D-020B2F5C0D92}" dt="2019-05-18T15:31:09.497" v="106" actId="1076"/>
          <ac:spMkLst>
            <pc:docMk/>
            <pc:sldMk cId="2513583018" sldId="350"/>
            <ac:spMk id="2" creationId="{9FFAE605-96F5-4B5F-AD5C-D33978135A44}"/>
          </ac:spMkLst>
        </pc:spChg>
      </pc:sldChg>
      <pc:sldChg chg="addSp delSp modSp new">
        <pc:chgData name="Juanda Rodríguez" userId="e489072cc5443527" providerId="Windows Live" clId="Web-{E7357C97-B35C-4298-A43D-020B2F5C0D92}" dt="2019-05-18T15:26:59.465" v="54" actId="20577"/>
        <pc:sldMkLst>
          <pc:docMk/>
          <pc:sldMk cId="4287847051" sldId="362"/>
        </pc:sldMkLst>
        <pc:spChg chg="del">
          <ac:chgData name="Juanda Rodríguez" userId="e489072cc5443527" providerId="Windows Live" clId="Web-{E7357C97-B35C-4298-A43D-020B2F5C0D92}" dt="2019-05-18T15:25:31.371" v="2"/>
          <ac:spMkLst>
            <pc:docMk/>
            <pc:sldMk cId="4287847051" sldId="362"/>
            <ac:spMk id="2" creationId="{18786A45-748C-4997-9E76-6A08312E1A35}"/>
          </ac:spMkLst>
        </pc:spChg>
        <pc:spChg chg="del">
          <ac:chgData name="Juanda Rodríguez" userId="e489072cc5443527" providerId="Windows Live" clId="Web-{E7357C97-B35C-4298-A43D-020B2F5C0D92}" dt="2019-05-18T15:25:31.371" v="1"/>
          <ac:spMkLst>
            <pc:docMk/>
            <pc:sldMk cId="4287847051" sldId="362"/>
            <ac:spMk id="3" creationId="{D52491CC-9F51-4731-AC72-4CA2517C360E}"/>
          </ac:spMkLst>
        </pc:spChg>
        <pc:spChg chg="add mod">
          <ac:chgData name="Juanda Rodríguez" userId="e489072cc5443527" providerId="Windows Live" clId="Web-{E7357C97-B35C-4298-A43D-020B2F5C0D92}" dt="2019-05-18T15:26:59.465" v="54" actId="20577"/>
          <ac:spMkLst>
            <pc:docMk/>
            <pc:sldMk cId="4287847051" sldId="362"/>
            <ac:spMk id="4" creationId="{DEE5432A-7C5C-4E7D-A5D7-0613FB1D1866}"/>
          </ac:spMkLst>
        </pc:spChg>
        <pc:spChg chg="add mod">
          <ac:chgData name="Juanda Rodríguez" userId="e489072cc5443527" providerId="Windows Live" clId="Web-{E7357C97-B35C-4298-A43D-020B2F5C0D92}" dt="2019-05-18T15:26:46.653" v="50" actId="1076"/>
          <ac:spMkLst>
            <pc:docMk/>
            <pc:sldMk cId="4287847051" sldId="362"/>
            <ac:spMk id="5" creationId="{B12AB313-7228-4F95-A00E-FC3D09E2D06A}"/>
          </ac:spMkLst>
        </pc:spChg>
      </pc:sldChg>
    </pc:docChg>
  </pc:docChgLst>
  <pc:docChgLst>
    <pc:chgData name="Juanda Rodríguez" userId="e489072cc5443527" providerId="Windows Live" clId="Web-{173F66C1-3F91-43CF-AEB8-B622E939D05A}"/>
    <pc:docChg chg="addSld delSld modSld sldOrd">
      <pc:chgData name="Juanda Rodríguez" userId="e489072cc5443527" providerId="Windows Live" clId="Web-{173F66C1-3F91-43CF-AEB8-B622E939D05A}" dt="2019-05-17T11:08:47.341" v="599"/>
      <pc:docMkLst>
        <pc:docMk/>
      </pc:docMkLst>
      <pc:sldChg chg="addSp modSp">
        <pc:chgData name="Juanda Rodríguez" userId="e489072cc5443527" providerId="Windows Live" clId="Web-{173F66C1-3F91-43CF-AEB8-B622E939D05A}" dt="2019-05-17T07:43:52.219" v="272" actId="1076"/>
        <pc:sldMkLst>
          <pc:docMk/>
          <pc:sldMk cId="1694390908" sldId="281"/>
        </pc:sldMkLst>
        <pc:spChg chg="add mod">
          <ac:chgData name="Juanda Rodríguez" userId="e489072cc5443527" providerId="Windows Live" clId="Web-{173F66C1-3F91-43CF-AEB8-B622E939D05A}" dt="2019-05-17T07:43:52.219" v="272" actId="1076"/>
          <ac:spMkLst>
            <pc:docMk/>
            <pc:sldMk cId="1694390908" sldId="281"/>
            <ac:spMk id="2" creationId="{FF42DD51-B55A-4179-ADE3-8A6D834DAE8B}"/>
          </ac:spMkLst>
        </pc:spChg>
      </pc:sldChg>
      <pc:sldChg chg="del">
        <pc:chgData name="Juanda Rodríguez" userId="e489072cc5443527" providerId="Windows Live" clId="Web-{173F66C1-3F91-43CF-AEB8-B622E939D05A}" dt="2019-05-17T11:08:45.357" v="598"/>
        <pc:sldMkLst>
          <pc:docMk/>
          <pc:sldMk cId="3523527658" sldId="307"/>
        </pc:sldMkLst>
      </pc:sldChg>
      <pc:sldChg chg="del">
        <pc:chgData name="Juanda Rodríguez" userId="e489072cc5443527" providerId="Windows Live" clId="Web-{173F66C1-3F91-43CF-AEB8-B622E939D05A}" dt="2019-05-17T11:08:47.341" v="599"/>
        <pc:sldMkLst>
          <pc:docMk/>
          <pc:sldMk cId="2137187391" sldId="308"/>
        </pc:sldMkLst>
      </pc:sldChg>
      <pc:sldChg chg="modSp">
        <pc:chgData name="Juanda Rodríguez" userId="e489072cc5443527" providerId="Windows Live" clId="Web-{173F66C1-3F91-43CF-AEB8-B622E939D05A}" dt="2019-05-17T09:42:54.078" v="451" actId="20577"/>
        <pc:sldMkLst>
          <pc:docMk/>
          <pc:sldMk cId="1305194252" sldId="317"/>
        </pc:sldMkLst>
        <pc:spChg chg="mod">
          <ac:chgData name="Juanda Rodríguez" userId="e489072cc5443527" providerId="Windows Live" clId="Web-{173F66C1-3F91-43CF-AEB8-B622E939D05A}" dt="2019-05-17T09:42:54.078" v="451" actId="20577"/>
          <ac:spMkLst>
            <pc:docMk/>
            <pc:sldMk cId="1305194252" sldId="317"/>
            <ac:spMk id="13" creationId="{00890A16-6B32-4BF1-861E-CC9412FED158}"/>
          </ac:spMkLst>
        </pc:spChg>
      </pc:sldChg>
      <pc:sldChg chg="addSp delSp modSp">
        <pc:chgData name="Juanda Rodríguez" userId="e489072cc5443527" providerId="Windows Live" clId="Web-{173F66C1-3F91-43CF-AEB8-B622E939D05A}" dt="2019-05-17T07:43:02.172" v="270" actId="1076"/>
        <pc:sldMkLst>
          <pc:docMk/>
          <pc:sldMk cId="2629533260" sldId="323"/>
        </pc:sldMkLst>
        <pc:spChg chg="add del mod">
          <ac:chgData name="Juanda Rodríguez" userId="e489072cc5443527" providerId="Windows Live" clId="Web-{173F66C1-3F91-43CF-AEB8-B622E939D05A}" dt="2019-05-17T07:42:39.796" v="264"/>
          <ac:spMkLst>
            <pc:docMk/>
            <pc:sldMk cId="2629533260" sldId="323"/>
            <ac:spMk id="2" creationId="{4716C7B8-9558-4BE5-A7C0-9592C16946C6}"/>
          </ac:spMkLst>
        </pc:spChg>
        <pc:spChg chg="add mod">
          <ac:chgData name="Juanda Rodríguez" userId="e489072cc5443527" providerId="Windows Live" clId="Web-{173F66C1-3F91-43CF-AEB8-B622E939D05A}" dt="2019-05-17T07:43:02.172" v="270" actId="1076"/>
          <ac:spMkLst>
            <pc:docMk/>
            <pc:sldMk cId="2629533260" sldId="323"/>
            <ac:spMk id="3" creationId="{5732AA2E-8E7B-4907-803C-2349D55E9804}"/>
          </ac:spMkLst>
        </pc:spChg>
        <pc:spChg chg="mod">
          <ac:chgData name="Juanda Rodríguez" userId="e489072cc5443527" providerId="Windows Live" clId="Web-{173F66C1-3F91-43CF-AEB8-B622E939D05A}" dt="2019-05-17T07:42:58.344" v="269" actId="1076"/>
          <ac:spMkLst>
            <pc:docMk/>
            <pc:sldMk cId="2629533260" sldId="323"/>
            <ac:spMk id="12" creationId="{7A9E0A26-2FF4-4CAE-BAF7-DB5BD453087C}"/>
          </ac:spMkLst>
        </pc:spChg>
      </pc:sldChg>
      <pc:sldChg chg="addSp modSp">
        <pc:chgData name="Juanda Rodríguez" userId="e489072cc5443527" providerId="Windows Live" clId="Web-{173F66C1-3F91-43CF-AEB8-B622E939D05A}" dt="2019-05-17T06:21:18.224" v="260" actId="1076"/>
        <pc:sldMkLst>
          <pc:docMk/>
          <pc:sldMk cId="1735498953" sldId="325"/>
        </pc:sldMkLst>
        <pc:spChg chg="add mod">
          <ac:chgData name="Juanda Rodríguez" userId="e489072cc5443527" providerId="Windows Live" clId="Web-{173F66C1-3F91-43CF-AEB8-B622E939D05A}" dt="2019-05-17T06:21:18.224" v="260" actId="1076"/>
          <ac:spMkLst>
            <pc:docMk/>
            <pc:sldMk cId="1735498953" sldId="325"/>
            <ac:spMk id="2" creationId="{7B5CA22C-D040-4742-8995-CCEEBDC38584}"/>
          </ac:spMkLst>
        </pc:spChg>
      </pc:sldChg>
      <pc:sldChg chg="addSp delSp modSp">
        <pc:chgData name="Juanda Rodríguez" userId="e489072cc5443527" providerId="Windows Live" clId="Web-{173F66C1-3F91-43CF-AEB8-B622E939D05A}" dt="2019-05-17T05:28:40.760" v="12" actId="1076"/>
        <pc:sldMkLst>
          <pc:docMk/>
          <pc:sldMk cId="3779703930" sldId="327"/>
        </pc:sldMkLst>
        <pc:spChg chg="add mod">
          <ac:chgData name="Juanda Rodríguez" userId="e489072cc5443527" providerId="Windows Live" clId="Web-{173F66C1-3F91-43CF-AEB8-B622E939D05A}" dt="2019-05-17T05:28:40.713" v="9" actId="1076"/>
          <ac:spMkLst>
            <pc:docMk/>
            <pc:sldMk cId="3779703930" sldId="327"/>
            <ac:spMk id="4" creationId="{B60E5BF0-9B1B-4323-BE0A-F9DB45970135}"/>
          </ac:spMkLst>
        </pc:spChg>
        <pc:spChg chg="del mod">
          <ac:chgData name="Juanda Rodríguez" userId="e489072cc5443527" providerId="Windows Live" clId="Web-{173F66C1-3F91-43CF-AEB8-B622E939D05A}" dt="2019-05-17T05:27:12.837" v="1"/>
          <ac:spMkLst>
            <pc:docMk/>
            <pc:sldMk cId="3779703930" sldId="327"/>
            <ac:spMk id="5" creationId="{842F0339-A112-4139-9CF2-4792CFC19370}"/>
          </ac:spMkLst>
        </pc:spChg>
        <pc:spChg chg="add mod">
          <ac:chgData name="Juanda Rodríguez" userId="e489072cc5443527" providerId="Windows Live" clId="Web-{173F66C1-3F91-43CF-AEB8-B622E939D05A}" dt="2019-05-17T05:28:40.744" v="11" actId="1076"/>
          <ac:spMkLst>
            <pc:docMk/>
            <pc:sldMk cId="3779703930" sldId="327"/>
            <ac:spMk id="7" creationId="{A1C12807-4E0F-4F9A-B75A-94A78E52C04F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9" creationId="{E8BED8E3-AE4E-4841-9754-1DC0C5BAF78E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0" creationId="{9A1A39D0-D2EB-4DD8-9753-FC7BE56A8283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1" creationId="{84C49E9E-FD69-4B0C-B345-64FD62BD26CD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2" creationId="{60294C4F-CFF9-4166-9EDF-154750F0851C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3" creationId="{16C9E21E-F709-487F-A89B-E22E100E05E3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4" creationId="{AF7F7667-F973-4A4D-9D47-DEBBD259CA89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5" creationId="{44490070-2353-47BA-9F3B-FFF459FD35B0}"/>
          </ac:spMkLst>
        </pc:spChg>
        <pc:spChg chg="add">
          <ac:chgData name="Juanda Rodríguez" userId="e489072cc5443527" providerId="Windows Live" clId="Web-{173F66C1-3F91-43CF-AEB8-B622E939D05A}" dt="2019-05-17T05:28:13.353" v="4"/>
          <ac:spMkLst>
            <pc:docMk/>
            <pc:sldMk cId="3779703930" sldId="327"/>
            <ac:spMk id="16" creationId="{C5553EE4-D906-4E72-8BE0-ACB89C66E919}"/>
          </ac:spMkLst>
        </pc:spChg>
        <pc:grpChg chg="add mod">
          <ac:chgData name="Juanda Rodríguez" userId="e489072cc5443527" providerId="Windows Live" clId="Web-{173F66C1-3F91-43CF-AEB8-B622E939D05A}" dt="2019-05-17T05:28:40.728" v="10" actId="1076"/>
          <ac:grpSpMkLst>
            <pc:docMk/>
            <pc:sldMk cId="3779703930" sldId="327"/>
            <ac:grpSpMk id="6" creationId="{60F2AC3F-48A5-4742-9928-5D0E6A2C367C}"/>
          </ac:grpSpMkLst>
        </pc:grpChg>
        <pc:grpChg chg="add mod">
          <ac:chgData name="Juanda Rodríguez" userId="e489072cc5443527" providerId="Windows Live" clId="Web-{173F66C1-3F91-43CF-AEB8-B622E939D05A}" dt="2019-05-17T05:28:40.760" v="12" actId="1076"/>
          <ac:grpSpMkLst>
            <pc:docMk/>
            <pc:sldMk cId="3779703930" sldId="327"/>
            <ac:grpSpMk id="8" creationId="{E7E60320-E6BA-492C-AEF0-9FD349F3C5B6}"/>
          </ac:grpSpMkLst>
        </pc:grpChg>
      </pc:sldChg>
      <pc:sldChg chg="addSp delSp modSp">
        <pc:chgData name="Juanda Rodríguez" userId="e489072cc5443527" providerId="Windows Live" clId="Web-{173F66C1-3F91-43CF-AEB8-B622E939D05A}" dt="2019-05-17T08:45:56.479" v="440" actId="1076"/>
        <pc:sldMkLst>
          <pc:docMk/>
          <pc:sldMk cId="3245698315" sldId="330"/>
        </pc:sldMkLst>
        <pc:spChg chg="add mod">
          <ac:chgData name="Juanda Rodríguez" userId="e489072cc5443527" providerId="Windows Live" clId="Web-{173F66C1-3F91-43CF-AEB8-B622E939D05A}" dt="2019-05-17T08:45:28.120" v="439" actId="1076"/>
          <ac:spMkLst>
            <pc:docMk/>
            <pc:sldMk cId="3245698315" sldId="330"/>
            <ac:spMk id="5" creationId="{95756773-DE8E-4707-A957-8063900B26D2}"/>
          </ac:spMkLst>
        </pc:spChg>
        <pc:spChg chg="mod">
          <ac:chgData name="Juanda Rodríguez" userId="e489072cc5443527" providerId="Windows Live" clId="Web-{173F66C1-3F91-43CF-AEB8-B622E939D05A}" dt="2019-05-17T08:45:24.917" v="434" actId="1076"/>
          <ac:spMkLst>
            <pc:docMk/>
            <pc:sldMk cId="3245698315" sldId="330"/>
            <ac:spMk id="6" creationId="{E6261767-45FE-4E44-BBDA-F34D9ABFB873}"/>
          </ac:spMkLst>
        </pc:spChg>
        <pc:spChg chg="add del mod">
          <ac:chgData name="Juanda Rodríguez" userId="e489072cc5443527" providerId="Windows Live" clId="Web-{173F66C1-3F91-43CF-AEB8-B622E939D05A}" dt="2019-05-17T07:59:53.375" v="298"/>
          <ac:spMkLst>
            <pc:docMk/>
            <pc:sldMk cId="3245698315" sldId="330"/>
            <ac:spMk id="7" creationId="{32D98C28-13E5-4384-9D7C-FFA3CD76423F}"/>
          </ac:spMkLst>
        </pc:spChg>
        <pc:spChg chg="add mod">
          <ac:chgData name="Juanda Rodríguez" userId="e489072cc5443527" providerId="Windows Live" clId="Web-{173F66C1-3F91-43CF-AEB8-B622E939D05A}" dt="2019-05-17T08:45:56.479" v="440" actId="1076"/>
          <ac:spMkLst>
            <pc:docMk/>
            <pc:sldMk cId="3245698315" sldId="330"/>
            <ac:spMk id="10" creationId="{224CAC45-55D9-46A6-83AB-7A1D75F24001}"/>
          </ac:spMkLst>
        </pc:spChg>
        <pc:picChg chg="add mod">
          <ac:chgData name="Juanda Rodríguez" userId="e489072cc5443527" providerId="Windows Live" clId="Web-{173F66C1-3F91-43CF-AEB8-B622E939D05A}" dt="2019-05-17T08:45:24.979" v="435" actId="1076"/>
          <ac:picMkLst>
            <pc:docMk/>
            <pc:sldMk cId="3245698315" sldId="330"/>
            <ac:picMk id="2" creationId="{2893E15B-7119-4138-9995-E6D5EC69A9EA}"/>
          </ac:picMkLst>
        </pc:picChg>
        <pc:picChg chg="del mod">
          <ac:chgData name="Juanda Rodríguez" userId="e489072cc5443527" providerId="Windows Live" clId="Web-{173F66C1-3F91-43CF-AEB8-B622E939D05A}" dt="2019-05-17T08:06:57.865" v="417"/>
          <ac:picMkLst>
            <pc:docMk/>
            <pc:sldMk cId="3245698315" sldId="330"/>
            <ac:picMk id="4" creationId="{18F40C3A-F647-4748-9C37-34E2476B9BE8}"/>
          </ac:picMkLst>
        </pc:picChg>
        <pc:picChg chg="add mod">
          <ac:chgData name="Juanda Rodríguez" userId="e489072cc5443527" providerId="Windows Live" clId="Web-{173F66C1-3F91-43CF-AEB8-B622E939D05A}" dt="2019-05-17T08:45:25.026" v="436" actId="1076"/>
          <ac:picMkLst>
            <pc:docMk/>
            <pc:sldMk cId="3245698315" sldId="330"/>
            <ac:picMk id="8" creationId="{5A7526B0-FEBD-404C-A193-833D974F6CD1}"/>
          </ac:picMkLst>
        </pc:picChg>
        <pc:picChg chg="add mod">
          <ac:chgData name="Juanda Rodríguez" userId="e489072cc5443527" providerId="Windows Live" clId="Web-{173F66C1-3F91-43CF-AEB8-B622E939D05A}" dt="2019-05-17T08:45:25.136" v="437" actId="1076"/>
          <ac:picMkLst>
            <pc:docMk/>
            <pc:sldMk cId="3245698315" sldId="330"/>
            <ac:picMk id="11" creationId="{AB3B852C-8BEF-4BF8-9E07-C8B8AE83CCC1}"/>
          </ac:picMkLst>
        </pc:picChg>
      </pc:sldChg>
      <pc:sldChg chg="addSp delSp modSp new">
        <pc:chgData name="Juanda Rodríguez" userId="e489072cc5443527" providerId="Windows Live" clId="Web-{173F66C1-3F91-43CF-AEB8-B622E939D05A}" dt="2019-05-17T05:30:29.666" v="19" actId="20577"/>
        <pc:sldMkLst>
          <pc:docMk/>
          <pc:sldMk cId="1315523170" sldId="334"/>
        </pc:sldMkLst>
        <pc:spChg chg="del">
          <ac:chgData name="Juanda Rodríguez" userId="e489072cc5443527" providerId="Windows Live" clId="Web-{173F66C1-3F91-43CF-AEB8-B622E939D05A}" dt="2019-05-17T05:29:55.338" v="15"/>
          <ac:spMkLst>
            <pc:docMk/>
            <pc:sldMk cId="1315523170" sldId="334"/>
            <ac:spMk id="2" creationId="{222BBF4D-BBE1-40BB-BBED-E6D6D40877F1}"/>
          </ac:spMkLst>
        </pc:spChg>
        <pc:spChg chg="del">
          <ac:chgData name="Juanda Rodríguez" userId="e489072cc5443527" providerId="Windows Live" clId="Web-{173F66C1-3F91-43CF-AEB8-B622E939D05A}" dt="2019-05-17T05:29:55.338" v="14"/>
          <ac:spMkLst>
            <pc:docMk/>
            <pc:sldMk cId="1315523170" sldId="334"/>
            <ac:spMk id="3" creationId="{D522D048-6E7D-4507-B470-7FD0CBE2F770}"/>
          </ac:spMkLst>
        </pc:spChg>
        <pc:spChg chg="add mod">
          <ac:chgData name="Juanda Rodríguez" userId="e489072cc5443527" providerId="Windows Live" clId="Web-{173F66C1-3F91-43CF-AEB8-B622E939D05A}" dt="2019-05-17T05:30:08.869" v="17" actId="14100"/>
          <ac:spMkLst>
            <pc:docMk/>
            <pc:sldMk cId="1315523170" sldId="334"/>
            <ac:spMk id="4" creationId="{75105D2E-7953-4097-846D-9B31F0DFA4D6}"/>
          </ac:spMkLst>
        </pc:spChg>
        <pc:spChg chg="add mod">
          <ac:chgData name="Juanda Rodríguez" userId="e489072cc5443527" providerId="Windows Live" clId="Web-{173F66C1-3F91-43CF-AEB8-B622E939D05A}" dt="2019-05-17T05:30:29.666" v="19" actId="20577"/>
          <ac:spMkLst>
            <pc:docMk/>
            <pc:sldMk cId="1315523170" sldId="334"/>
            <ac:spMk id="5" creationId="{5B35449D-12F8-446D-908B-701775E4FBA3}"/>
          </ac:spMkLst>
        </pc:spChg>
      </pc:sldChg>
      <pc:sldChg chg="add del">
        <pc:chgData name="Juanda Rodríguez" userId="e489072cc5443527" providerId="Windows Live" clId="Web-{173F66C1-3F91-43CF-AEB8-B622E939D05A}" dt="2019-05-17T05:27:56.650" v="3"/>
        <pc:sldMkLst>
          <pc:docMk/>
          <pc:sldMk cId="1445557418" sldId="334"/>
        </pc:sldMkLst>
      </pc:sldChg>
      <pc:sldChg chg="addSp delSp modSp new">
        <pc:chgData name="Juanda Rodríguez" userId="e489072cc5443527" providerId="Windows Live" clId="Web-{173F66C1-3F91-43CF-AEB8-B622E939D05A}" dt="2019-05-17T05:31:21.104" v="33" actId="1076"/>
        <pc:sldMkLst>
          <pc:docMk/>
          <pc:sldMk cId="618390253" sldId="335"/>
        </pc:sldMkLst>
        <pc:spChg chg="del">
          <ac:chgData name="Juanda Rodríguez" userId="e489072cc5443527" providerId="Windows Live" clId="Web-{173F66C1-3F91-43CF-AEB8-B622E939D05A}" dt="2019-05-17T05:30:58.432" v="24"/>
          <ac:spMkLst>
            <pc:docMk/>
            <pc:sldMk cId="618390253" sldId="335"/>
            <ac:spMk id="2" creationId="{15F2416B-110A-44C5-95D4-667BE0EADFCB}"/>
          </ac:spMkLst>
        </pc:spChg>
        <pc:spChg chg="del">
          <ac:chgData name="Juanda Rodríguez" userId="e489072cc5443527" providerId="Windows Live" clId="Web-{173F66C1-3F91-43CF-AEB8-B622E939D05A}" dt="2019-05-17T05:30:58.432" v="23"/>
          <ac:spMkLst>
            <pc:docMk/>
            <pc:sldMk cId="618390253" sldId="335"/>
            <ac:spMk id="3" creationId="{12D3769E-2426-4C28-ADA8-70261394FB71}"/>
          </ac:spMkLst>
        </pc:spChg>
        <pc:spChg chg="add mod">
          <ac:chgData name="Juanda Rodríguez" userId="e489072cc5443527" providerId="Windows Live" clId="Web-{173F66C1-3F91-43CF-AEB8-B622E939D05A}" dt="2019-05-17T05:31:21.104" v="33" actId="1076"/>
          <ac:spMkLst>
            <pc:docMk/>
            <pc:sldMk cId="618390253" sldId="335"/>
            <ac:spMk id="4" creationId="{31FD86A0-C847-4DA4-B570-B98CAEC6867D}"/>
          </ac:spMkLst>
        </pc:spChg>
        <pc:spChg chg="add mod">
          <ac:chgData name="Juanda Rodríguez" userId="e489072cc5443527" providerId="Windows Live" clId="Web-{173F66C1-3F91-43CF-AEB8-B622E939D05A}" dt="2019-05-17T05:31:19.088" v="32" actId="1076"/>
          <ac:spMkLst>
            <pc:docMk/>
            <pc:sldMk cId="618390253" sldId="335"/>
            <ac:spMk id="5" creationId="{5699A657-1DEE-49EA-8BCE-37D4F593A2AE}"/>
          </ac:spMkLst>
        </pc:spChg>
      </pc:sldChg>
      <pc:sldChg chg="addSp delSp modSp new">
        <pc:chgData name="Juanda Rodríguez" userId="e489072cc5443527" providerId="Windows Live" clId="Web-{173F66C1-3F91-43CF-AEB8-B622E939D05A}" dt="2019-05-17T05:31:48.854" v="38" actId="20577"/>
        <pc:sldMkLst>
          <pc:docMk/>
          <pc:sldMk cId="339470016" sldId="336"/>
        </pc:sldMkLst>
        <pc:spChg chg="del">
          <ac:chgData name="Juanda Rodríguez" userId="e489072cc5443527" providerId="Windows Live" clId="Web-{173F66C1-3F91-43CF-AEB8-B622E939D05A}" dt="2019-05-17T05:31:39.870" v="36"/>
          <ac:spMkLst>
            <pc:docMk/>
            <pc:sldMk cId="339470016" sldId="336"/>
            <ac:spMk id="2" creationId="{983EB4D1-5BBC-4723-BA56-F1E1D389D26A}"/>
          </ac:spMkLst>
        </pc:spChg>
        <pc:spChg chg="del">
          <ac:chgData name="Juanda Rodríguez" userId="e489072cc5443527" providerId="Windows Live" clId="Web-{173F66C1-3F91-43CF-AEB8-B622E939D05A}" dt="2019-05-17T05:31:39.870" v="35"/>
          <ac:spMkLst>
            <pc:docMk/>
            <pc:sldMk cId="339470016" sldId="336"/>
            <ac:spMk id="3" creationId="{3B5B29D0-5031-4BE4-B21E-7C6975D992B2}"/>
          </ac:spMkLst>
        </pc:spChg>
        <pc:spChg chg="add mod">
          <ac:chgData name="Juanda Rodríguez" userId="e489072cc5443527" providerId="Windows Live" clId="Web-{173F66C1-3F91-43CF-AEB8-B622E939D05A}" dt="2019-05-17T05:31:48.854" v="38" actId="20577"/>
          <ac:spMkLst>
            <pc:docMk/>
            <pc:sldMk cId="339470016" sldId="336"/>
            <ac:spMk id="4" creationId="{E91779D6-BE70-4857-AB8B-9FE0804D1486}"/>
          </ac:spMkLst>
        </pc:spChg>
        <pc:spChg chg="add">
          <ac:chgData name="Juanda Rodríguez" userId="e489072cc5443527" providerId="Windows Live" clId="Web-{173F66C1-3F91-43CF-AEB8-B622E939D05A}" dt="2019-05-17T05:31:41.995" v="37"/>
          <ac:spMkLst>
            <pc:docMk/>
            <pc:sldMk cId="339470016" sldId="336"/>
            <ac:spMk id="5" creationId="{6A03551C-1D01-4B4D-8ABE-38DB6590F2A3}"/>
          </ac:spMkLst>
        </pc:spChg>
      </pc:sldChg>
      <pc:sldChg chg="addSp delSp modSp new">
        <pc:chgData name="Juanda Rodríguez" userId="e489072cc5443527" providerId="Windows Live" clId="Web-{173F66C1-3F91-43CF-AEB8-B622E939D05A}" dt="2019-05-17T05:32:56.682" v="52" actId="1076"/>
        <pc:sldMkLst>
          <pc:docMk/>
          <pc:sldMk cId="395024349" sldId="337"/>
        </pc:sldMkLst>
        <pc:spChg chg="del">
          <ac:chgData name="Juanda Rodríguez" userId="e489072cc5443527" providerId="Windows Live" clId="Web-{173F66C1-3F91-43CF-AEB8-B622E939D05A}" dt="2019-05-17T05:32:14.932" v="43"/>
          <ac:spMkLst>
            <pc:docMk/>
            <pc:sldMk cId="395024349" sldId="337"/>
            <ac:spMk id="2" creationId="{255012BC-63D1-4BE0-BEEA-433CD0C5489F}"/>
          </ac:spMkLst>
        </pc:spChg>
        <pc:spChg chg="del">
          <ac:chgData name="Juanda Rodríguez" userId="e489072cc5443527" providerId="Windows Live" clId="Web-{173F66C1-3F91-43CF-AEB8-B622E939D05A}" dt="2019-05-17T05:32:14.932" v="42"/>
          <ac:spMkLst>
            <pc:docMk/>
            <pc:sldMk cId="395024349" sldId="337"/>
            <ac:spMk id="3" creationId="{4E6857D4-DA2C-4638-B5E5-92B074DCAFB7}"/>
          </ac:spMkLst>
        </pc:spChg>
        <pc:spChg chg="add mod">
          <ac:chgData name="Juanda Rodríguez" userId="e489072cc5443527" providerId="Windows Live" clId="Web-{173F66C1-3F91-43CF-AEB8-B622E939D05A}" dt="2019-05-17T05:32:56.682" v="52" actId="1076"/>
          <ac:spMkLst>
            <pc:docMk/>
            <pc:sldMk cId="395024349" sldId="337"/>
            <ac:spMk id="4" creationId="{FB958212-0432-43FE-8509-60863533A077}"/>
          </ac:spMkLst>
        </pc:spChg>
        <pc:spChg chg="add mod">
          <ac:chgData name="Juanda Rodríguez" userId="e489072cc5443527" providerId="Windows Live" clId="Web-{173F66C1-3F91-43CF-AEB8-B622E939D05A}" dt="2019-05-17T05:32:53.510" v="51" actId="1076"/>
          <ac:spMkLst>
            <pc:docMk/>
            <pc:sldMk cId="395024349" sldId="337"/>
            <ac:spMk id="5" creationId="{AED64844-E87C-4988-BBB1-AFED00F7D239}"/>
          </ac:spMkLst>
        </pc:spChg>
      </pc:sldChg>
      <pc:sldChg chg="addSp delSp modSp new">
        <pc:chgData name="Juanda Rodríguez" userId="e489072cc5443527" providerId="Windows Live" clId="Web-{173F66C1-3F91-43CF-AEB8-B622E939D05A}" dt="2019-05-17T05:33:40.604" v="66" actId="1076"/>
        <pc:sldMkLst>
          <pc:docMk/>
          <pc:sldMk cId="2335565801" sldId="338"/>
        </pc:sldMkLst>
        <pc:spChg chg="del">
          <ac:chgData name="Juanda Rodríguez" userId="e489072cc5443527" providerId="Windows Live" clId="Web-{173F66C1-3F91-43CF-AEB8-B622E939D05A}" dt="2019-05-17T05:33:22.151" v="55"/>
          <ac:spMkLst>
            <pc:docMk/>
            <pc:sldMk cId="2335565801" sldId="338"/>
            <ac:spMk id="2" creationId="{F888FDA6-C11D-40C7-B6F8-CAFF9475CE5E}"/>
          </ac:spMkLst>
        </pc:spChg>
        <pc:spChg chg="del">
          <ac:chgData name="Juanda Rodríguez" userId="e489072cc5443527" providerId="Windows Live" clId="Web-{173F66C1-3F91-43CF-AEB8-B622E939D05A}" dt="2019-05-17T05:33:22.151" v="54"/>
          <ac:spMkLst>
            <pc:docMk/>
            <pc:sldMk cId="2335565801" sldId="338"/>
            <ac:spMk id="3" creationId="{95C97CE9-A746-4F8D-B9B7-5BCE08DC4F22}"/>
          </ac:spMkLst>
        </pc:spChg>
        <pc:spChg chg="add mod">
          <ac:chgData name="Juanda Rodríguez" userId="e489072cc5443527" providerId="Windows Live" clId="Web-{173F66C1-3F91-43CF-AEB8-B622E939D05A}" dt="2019-05-17T05:33:40.604" v="66" actId="1076"/>
          <ac:spMkLst>
            <pc:docMk/>
            <pc:sldMk cId="2335565801" sldId="338"/>
            <ac:spMk id="4" creationId="{91AFD26D-7146-44F7-8217-398882B4AC35}"/>
          </ac:spMkLst>
        </pc:spChg>
        <pc:spChg chg="add mod">
          <ac:chgData name="Juanda Rodríguez" userId="e489072cc5443527" providerId="Windows Live" clId="Web-{173F66C1-3F91-43CF-AEB8-B622E939D05A}" dt="2019-05-17T05:33:35.151" v="65" actId="1076"/>
          <ac:spMkLst>
            <pc:docMk/>
            <pc:sldMk cId="2335565801" sldId="338"/>
            <ac:spMk id="5" creationId="{D99B7CCC-0ABC-40F3-9CA7-83EF28EBE3DE}"/>
          </ac:spMkLst>
        </pc:spChg>
        <pc:spChg chg="add mod">
          <ac:chgData name="Juanda Rodríguez" userId="e489072cc5443527" providerId="Windows Live" clId="Web-{173F66C1-3F91-43CF-AEB8-B622E939D05A}" dt="2019-05-17T05:33:30.823" v="61" actId="1076"/>
          <ac:spMkLst>
            <pc:docMk/>
            <pc:sldMk cId="2335565801" sldId="338"/>
            <ac:spMk id="7" creationId="{4867D2ED-EDB4-4B7F-84F5-6E89499CC498}"/>
          </ac:spMkLst>
        </pc:spChg>
        <pc:spChg chg="add">
          <ac:chgData name="Juanda Rodríguez" userId="e489072cc5443527" providerId="Windows Live" clId="Web-{173F66C1-3F91-43CF-AEB8-B622E939D05A}" dt="2019-05-17T05:33:24.026" v="56"/>
          <ac:spMkLst>
            <pc:docMk/>
            <pc:sldMk cId="2335565801" sldId="338"/>
            <ac:spMk id="8" creationId="{F99F9EC1-E78B-4F0B-B949-53D4E974461B}"/>
          </ac:spMkLst>
        </pc:spChg>
        <pc:spChg chg="add">
          <ac:chgData name="Juanda Rodríguez" userId="e489072cc5443527" providerId="Windows Live" clId="Web-{173F66C1-3F91-43CF-AEB8-B622E939D05A}" dt="2019-05-17T05:33:24.026" v="56"/>
          <ac:spMkLst>
            <pc:docMk/>
            <pc:sldMk cId="2335565801" sldId="338"/>
            <ac:spMk id="9" creationId="{FDDD1E42-BA9D-46F0-AAAE-ADCF144CA4A9}"/>
          </ac:spMkLst>
        </pc:spChg>
        <pc:spChg chg="add">
          <ac:chgData name="Juanda Rodríguez" userId="e489072cc5443527" providerId="Windows Live" clId="Web-{173F66C1-3F91-43CF-AEB8-B622E939D05A}" dt="2019-05-17T05:33:24.026" v="56"/>
          <ac:spMkLst>
            <pc:docMk/>
            <pc:sldMk cId="2335565801" sldId="338"/>
            <ac:spMk id="10" creationId="{1B59A67C-D33A-4A74-9D7E-F11FD46571FF}"/>
          </ac:spMkLst>
        </pc:spChg>
        <pc:spChg chg="add">
          <ac:chgData name="Juanda Rodríguez" userId="e489072cc5443527" providerId="Windows Live" clId="Web-{173F66C1-3F91-43CF-AEB8-B622E939D05A}" dt="2019-05-17T05:33:24.026" v="56"/>
          <ac:spMkLst>
            <pc:docMk/>
            <pc:sldMk cId="2335565801" sldId="338"/>
            <ac:spMk id="11" creationId="{3959854A-185F-4FA3-B2FC-8DC7DC87FB59}"/>
          </ac:spMkLst>
        </pc:spChg>
        <pc:spChg chg="add">
          <ac:chgData name="Juanda Rodríguez" userId="e489072cc5443527" providerId="Windows Live" clId="Web-{173F66C1-3F91-43CF-AEB8-B622E939D05A}" dt="2019-05-17T05:33:24.026" v="56"/>
          <ac:spMkLst>
            <pc:docMk/>
            <pc:sldMk cId="2335565801" sldId="338"/>
            <ac:spMk id="12" creationId="{94FCFA28-C096-42B2-A5E0-4F54F82830C9}"/>
          </ac:spMkLst>
        </pc:spChg>
        <pc:spChg chg="add">
          <ac:chgData name="Juanda Rodríguez" userId="e489072cc5443527" providerId="Windows Live" clId="Web-{173F66C1-3F91-43CF-AEB8-B622E939D05A}" dt="2019-05-17T05:33:24.026" v="56"/>
          <ac:spMkLst>
            <pc:docMk/>
            <pc:sldMk cId="2335565801" sldId="338"/>
            <ac:spMk id="13" creationId="{00F41725-6E05-4D94-AAE5-BB88E27A4D6F}"/>
          </ac:spMkLst>
        </pc:spChg>
        <pc:grpChg chg="add mod">
          <ac:chgData name="Juanda Rodríguez" userId="e489072cc5443527" providerId="Windows Live" clId="Web-{173F66C1-3F91-43CF-AEB8-B622E939D05A}" dt="2019-05-17T05:33:30.823" v="62" actId="1076"/>
          <ac:grpSpMkLst>
            <pc:docMk/>
            <pc:sldMk cId="2335565801" sldId="338"/>
            <ac:grpSpMk id="6" creationId="{139A4530-721B-4DE9-8704-A08CCA9BD869}"/>
          </ac:grpSpMkLst>
        </pc:grpChg>
      </pc:sldChg>
      <pc:sldChg chg="addSp delSp modSp new">
        <pc:chgData name="Juanda Rodríguez" userId="e489072cc5443527" providerId="Windows Live" clId="Web-{173F66C1-3F91-43CF-AEB8-B622E939D05A}" dt="2019-05-17T05:34:22.542" v="73" actId="1076"/>
        <pc:sldMkLst>
          <pc:docMk/>
          <pc:sldMk cId="3915068776" sldId="339"/>
        </pc:sldMkLst>
        <pc:spChg chg="del">
          <ac:chgData name="Juanda Rodríguez" userId="e489072cc5443527" providerId="Windows Live" clId="Web-{173F66C1-3F91-43CF-AEB8-B622E939D05A}" dt="2019-05-17T05:34:04.323" v="69"/>
          <ac:spMkLst>
            <pc:docMk/>
            <pc:sldMk cId="3915068776" sldId="339"/>
            <ac:spMk id="2" creationId="{26A6DD94-7315-4BFD-AF6F-D493FA8F1E3B}"/>
          </ac:spMkLst>
        </pc:spChg>
        <pc:spChg chg="del">
          <ac:chgData name="Juanda Rodríguez" userId="e489072cc5443527" providerId="Windows Live" clId="Web-{173F66C1-3F91-43CF-AEB8-B622E939D05A}" dt="2019-05-17T05:34:04.323" v="68"/>
          <ac:spMkLst>
            <pc:docMk/>
            <pc:sldMk cId="3915068776" sldId="339"/>
            <ac:spMk id="3" creationId="{C38FF9CA-CFE1-499C-98D6-59F8615F3118}"/>
          </ac:spMkLst>
        </pc:spChg>
        <pc:spChg chg="add mod">
          <ac:chgData name="Juanda Rodríguez" userId="e489072cc5443527" providerId="Windows Live" clId="Web-{173F66C1-3F91-43CF-AEB8-B622E939D05A}" dt="2019-05-17T05:34:22.542" v="73" actId="1076"/>
          <ac:spMkLst>
            <pc:docMk/>
            <pc:sldMk cId="3915068776" sldId="339"/>
            <ac:spMk id="4" creationId="{691896FC-8018-40DF-ABDB-6F12C455E32C}"/>
          </ac:spMkLst>
        </pc:spChg>
        <pc:spChg chg="add mod">
          <ac:chgData name="Juanda Rodríguez" userId="e489072cc5443527" providerId="Windows Live" clId="Web-{173F66C1-3F91-43CF-AEB8-B622E939D05A}" dt="2019-05-17T05:34:13.730" v="71" actId="1076"/>
          <ac:spMkLst>
            <pc:docMk/>
            <pc:sldMk cId="3915068776" sldId="339"/>
            <ac:spMk id="5" creationId="{D40929FB-9CBD-473E-90D4-517F5CD9BF9C}"/>
          </ac:spMkLst>
        </pc:spChg>
        <pc:spChg chg="add">
          <ac:chgData name="Juanda Rodríguez" userId="e489072cc5443527" providerId="Windows Live" clId="Web-{173F66C1-3F91-43CF-AEB8-B622E939D05A}" dt="2019-05-17T05:34:06.058" v="70"/>
          <ac:spMkLst>
            <pc:docMk/>
            <pc:sldMk cId="3915068776" sldId="339"/>
            <ac:spMk id="7" creationId="{806895D4-5ECB-4EE6-A1D2-073F61D6A5A5}"/>
          </ac:spMkLst>
        </pc:spChg>
        <pc:picChg chg="add mod">
          <ac:chgData name="Juanda Rodríguez" userId="e489072cc5443527" providerId="Windows Live" clId="Web-{173F66C1-3F91-43CF-AEB8-B622E939D05A}" dt="2019-05-17T05:34:17.042" v="72" actId="1076"/>
          <ac:picMkLst>
            <pc:docMk/>
            <pc:sldMk cId="3915068776" sldId="339"/>
            <ac:picMk id="6" creationId="{018D8E39-C593-47AE-A933-38E98F4DD3DF}"/>
          </ac:picMkLst>
        </pc:picChg>
      </pc:sldChg>
      <pc:sldChg chg="addSp delSp modSp add del mod modClrScheme chgLayout">
        <pc:chgData name="Juanda Rodríguez" userId="e489072cc5443527" providerId="Windows Live" clId="Web-{173F66C1-3F91-43CF-AEB8-B622E939D05A}" dt="2019-05-17T05:38:47.168" v="148"/>
        <pc:sldMkLst>
          <pc:docMk/>
          <pc:sldMk cId="1494221255" sldId="340"/>
        </pc:sldMkLst>
        <pc:spChg chg="add del mod ord">
          <ac:chgData name="Juanda Rodríguez" userId="e489072cc5443527" providerId="Windows Live" clId="Web-{173F66C1-3F91-43CF-AEB8-B622E939D05A}" dt="2019-05-17T05:38:33.152" v="146"/>
          <ac:spMkLst>
            <pc:docMk/>
            <pc:sldMk cId="1494221255" sldId="340"/>
            <ac:spMk id="5" creationId="{0759E144-7BD4-482B-80EB-51EF2757D6CD}"/>
          </ac:spMkLst>
        </pc:spChg>
        <pc:spChg chg="add del mod ord">
          <ac:chgData name="Juanda Rodríguez" userId="e489072cc5443527" providerId="Windows Live" clId="Web-{173F66C1-3F91-43CF-AEB8-B622E939D05A}" dt="2019-05-17T05:38:34.543" v="147"/>
          <ac:spMkLst>
            <pc:docMk/>
            <pc:sldMk cId="1494221255" sldId="340"/>
            <ac:spMk id="6" creationId="{4FAC33A3-E6F0-4B6D-A85F-8131A48697D3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8:28.527" v="145"/>
        <pc:sldMkLst>
          <pc:docMk/>
          <pc:sldMk cId="2163704470" sldId="341"/>
        </pc:sldMkLst>
        <pc:spChg chg="add del mod ord">
          <ac:chgData name="Juanda Rodríguez" userId="e489072cc5443527" providerId="Windows Live" clId="Web-{173F66C1-3F91-43CF-AEB8-B622E939D05A}" dt="2019-05-17T05:38:27.324" v="144"/>
          <ac:spMkLst>
            <pc:docMk/>
            <pc:sldMk cId="2163704470" sldId="341"/>
            <ac:spMk id="11" creationId="{F8E4EB8F-04F7-4ECD-BC4D-D15D698FE20E}"/>
          </ac:spMkLst>
        </pc:spChg>
        <pc:spChg chg="add del mod ord">
          <ac:chgData name="Juanda Rodríguez" userId="e489072cc5443527" providerId="Windows Live" clId="Web-{173F66C1-3F91-43CF-AEB8-B622E939D05A}" dt="2019-05-17T05:38:28.527" v="145"/>
          <ac:spMkLst>
            <pc:docMk/>
            <pc:sldMk cId="2163704470" sldId="341"/>
            <ac:spMk id="12" creationId="{E799ECB9-CEA9-4491-8917-A3A39BE49484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8:24.074" v="143"/>
        <pc:sldMkLst>
          <pc:docMk/>
          <pc:sldMk cId="3303807322" sldId="342"/>
        </pc:sldMkLst>
        <pc:spChg chg="add del mod ord">
          <ac:chgData name="Juanda Rodríguez" userId="e489072cc5443527" providerId="Windows Live" clId="Web-{173F66C1-3F91-43CF-AEB8-B622E939D05A}" dt="2019-05-17T05:38:21.965" v="142"/>
          <ac:spMkLst>
            <pc:docMk/>
            <pc:sldMk cId="3303807322" sldId="342"/>
            <ac:spMk id="7" creationId="{4F2ADC1D-B02A-49D9-86A3-F7EF24B29F15}"/>
          </ac:spMkLst>
        </pc:spChg>
        <pc:spChg chg="add del mod ord">
          <ac:chgData name="Juanda Rodríguez" userId="e489072cc5443527" providerId="Windows Live" clId="Web-{173F66C1-3F91-43CF-AEB8-B622E939D05A}" dt="2019-05-17T05:38:24.074" v="143"/>
          <ac:spMkLst>
            <pc:docMk/>
            <pc:sldMk cId="3303807322" sldId="342"/>
            <ac:spMk id="8" creationId="{3EEC9538-03A2-4F8D-84C8-3184D6D8E347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8:19.090" v="141"/>
        <pc:sldMkLst>
          <pc:docMk/>
          <pc:sldMk cId="127414049" sldId="343"/>
        </pc:sldMkLst>
        <pc:spChg chg="add del mod ord">
          <ac:chgData name="Juanda Rodríguez" userId="e489072cc5443527" providerId="Windows Live" clId="Web-{173F66C1-3F91-43CF-AEB8-B622E939D05A}" dt="2019-05-17T05:38:17.980" v="140"/>
          <ac:spMkLst>
            <pc:docMk/>
            <pc:sldMk cId="127414049" sldId="343"/>
            <ac:spMk id="7" creationId="{E09B3000-A28F-4125-8B62-140AE8350868}"/>
          </ac:spMkLst>
        </pc:spChg>
        <pc:spChg chg="add del mod ord">
          <ac:chgData name="Juanda Rodríguez" userId="e489072cc5443527" providerId="Windows Live" clId="Web-{173F66C1-3F91-43CF-AEB8-B622E939D05A}" dt="2019-05-17T05:38:19.090" v="141"/>
          <ac:spMkLst>
            <pc:docMk/>
            <pc:sldMk cId="127414049" sldId="343"/>
            <ac:spMk id="12" creationId="{8F07248E-04DE-4DE1-9E4C-000DFACCE4FD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8:14.512" v="139"/>
        <pc:sldMkLst>
          <pc:docMk/>
          <pc:sldMk cId="1689237023" sldId="344"/>
        </pc:sldMkLst>
        <pc:spChg chg="add del mod ord">
          <ac:chgData name="Juanda Rodríguez" userId="e489072cc5443527" providerId="Windows Live" clId="Web-{173F66C1-3F91-43CF-AEB8-B622E939D05A}" dt="2019-05-17T05:38:13.543" v="138"/>
          <ac:spMkLst>
            <pc:docMk/>
            <pc:sldMk cId="1689237023" sldId="344"/>
            <ac:spMk id="8" creationId="{7F552B3E-E9D6-46D6-ABB3-482EF7E18359}"/>
          </ac:spMkLst>
        </pc:spChg>
        <pc:spChg chg="add del mod ord">
          <ac:chgData name="Juanda Rodríguez" userId="e489072cc5443527" providerId="Windows Live" clId="Web-{173F66C1-3F91-43CF-AEB8-B622E939D05A}" dt="2019-05-17T05:38:14.512" v="139"/>
          <ac:spMkLst>
            <pc:docMk/>
            <pc:sldMk cId="1689237023" sldId="344"/>
            <ac:spMk id="9" creationId="{F6980418-4BCC-484A-A3C4-8253CF27234D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8:10.855" v="137"/>
        <pc:sldMkLst>
          <pc:docMk/>
          <pc:sldMk cId="1215606913" sldId="345"/>
        </pc:sldMkLst>
        <pc:spChg chg="add del mod ord">
          <ac:chgData name="Juanda Rodríguez" userId="e489072cc5443527" providerId="Windows Live" clId="Web-{173F66C1-3F91-43CF-AEB8-B622E939D05A}" dt="2019-05-17T05:38:09.746" v="136"/>
          <ac:spMkLst>
            <pc:docMk/>
            <pc:sldMk cId="1215606913" sldId="345"/>
            <ac:spMk id="4" creationId="{D4E3C53B-9333-46F2-A3BC-DA9D0D357E19}"/>
          </ac:spMkLst>
        </pc:spChg>
        <pc:spChg chg="add del mod ord">
          <ac:chgData name="Juanda Rodríguez" userId="e489072cc5443527" providerId="Windows Live" clId="Web-{173F66C1-3F91-43CF-AEB8-B622E939D05A}" dt="2019-05-17T05:38:10.855" v="137"/>
          <ac:spMkLst>
            <pc:docMk/>
            <pc:sldMk cId="1215606913" sldId="345"/>
            <ac:spMk id="5" creationId="{333B216E-8B5D-435B-8D86-C181CB5C5B26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8:06.590" v="135"/>
        <pc:sldMkLst>
          <pc:docMk/>
          <pc:sldMk cId="328788426" sldId="346"/>
        </pc:sldMkLst>
        <pc:spChg chg="add del mod ord">
          <ac:chgData name="Juanda Rodríguez" userId="e489072cc5443527" providerId="Windows Live" clId="Web-{173F66C1-3F91-43CF-AEB8-B622E939D05A}" dt="2019-05-17T05:38:04.152" v="134"/>
          <ac:spMkLst>
            <pc:docMk/>
            <pc:sldMk cId="328788426" sldId="346"/>
            <ac:spMk id="4" creationId="{A2D4CA45-D131-42F5-B0FD-49A52B1AB441}"/>
          </ac:spMkLst>
        </pc:spChg>
        <pc:spChg chg="add del mod ord">
          <ac:chgData name="Juanda Rodríguez" userId="e489072cc5443527" providerId="Windows Live" clId="Web-{173F66C1-3F91-43CF-AEB8-B622E939D05A}" dt="2019-05-17T05:38:06.590" v="135"/>
          <ac:spMkLst>
            <pc:docMk/>
            <pc:sldMk cId="328788426" sldId="346"/>
            <ac:spMk id="6" creationId="{8475D9D6-B23C-40ED-94F2-778F351B8AB7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59.387" v="133"/>
        <pc:sldMkLst>
          <pc:docMk/>
          <pc:sldMk cId="353449978" sldId="347"/>
        </pc:sldMkLst>
        <pc:spChg chg="add del mod ord">
          <ac:chgData name="Juanda Rodríguez" userId="e489072cc5443527" providerId="Windows Live" clId="Web-{173F66C1-3F91-43CF-AEB8-B622E939D05A}" dt="2019-05-17T05:37:58.512" v="132"/>
          <ac:spMkLst>
            <pc:docMk/>
            <pc:sldMk cId="353449978" sldId="347"/>
            <ac:spMk id="13" creationId="{93020C54-022C-44DD-A617-78550A9B3171}"/>
          </ac:spMkLst>
        </pc:spChg>
        <pc:spChg chg="add del mod ord">
          <ac:chgData name="Juanda Rodríguez" userId="e489072cc5443527" providerId="Windows Live" clId="Web-{173F66C1-3F91-43CF-AEB8-B622E939D05A}" dt="2019-05-17T05:37:59.387" v="133"/>
          <ac:spMkLst>
            <pc:docMk/>
            <pc:sldMk cId="353449978" sldId="347"/>
            <ac:spMk id="14" creationId="{9F671BC1-3697-4B70-834B-A85DEDCC2640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55.199" v="131"/>
        <pc:sldMkLst>
          <pc:docMk/>
          <pc:sldMk cId="667844177" sldId="348"/>
        </pc:sldMkLst>
        <pc:spChg chg="add del mod ord">
          <ac:chgData name="Juanda Rodríguez" userId="e489072cc5443527" providerId="Windows Live" clId="Web-{173F66C1-3F91-43CF-AEB8-B622E939D05A}" dt="2019-05-17T05:37:54.386" v="130"/>
          <ac:spMkLst>
            <pc:docMk/>
            <pc:sldMk cId="667844177" sldId="348"/>
            <ac:spMk id="10" creationId="{40153307-CAFC-4874-A92A-AD1386D27348}"/>
          </ac:spMkLst>
        </pc:spChg>
        <pc:spChg chg="add del mod ord">
          <ac:chgData name="Juanda Rodríguez" userId="e489072cc5443527" providerId="Windows Live" clId="Web-{173F66C1-3F91-43CF-AEB8-B622E939D05A}" dt="2019-05-17T05:37:55.199" v="131"/>
          <ac:spMkLst>
            <pc:docMk/>
            <pc:sldMk cId="667844177" sldId="348"/>
            <ac:spMk id="11" creationId="{BF9C5E7D-5D31-477F-BB0A-3DF1E01622C7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51.965" v="129"/>
        <pc:sldMkLst>
          <pc:docMk/>
          <pc:sldMk cId="153042437" sldId="349"/>
        </pc:sldMkLst>
        <pc:spChg chg="add del mod ord">
          <ac:chgData name="Juanda Rodríguez" userId="e489072cc5443527" providerId="Windows Live" clId="Web-{173F66C1-3F91-43CF-AEB8-B622E939D05A}" dt="2019-05-17T05:37:50.277" v="128"/>
          <ac:spMkLst>
            <pc:docMk/>
            <pc:sldMk cId="153042437" sldId="349"/>
            <ac:spMk id="2" creationId="{1AF9607B-9932-41CE-BCC6-76561FC42D7F}"/>
          </ac:spMkLst>
        </pc:spChg>
        <pc:spChg chg="add del mod ord">
          <ac:chgData name="Juanda Rodríguez" userId="e489072cc5443527" providerId="Windows Live" clId="Web-{173F66C1-3F91-43CF-AEB8-B622E939D05A}" dt="2019-05-17T05:37:51.965" v="129"/>
          <ac:spMkLst>
            <pc:docMk/>
            <pc:sldMk cId="153042437" sldId="349"/>
            <ac:spMk id="3" creationId="{6D894091-E0F4-4904-92E1-EE502875F8CF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47.543" v="127"/>
        <pc:sldMkLst>
          <pc:docMk/>
          <pc:sldMk cId="2513583018" sldId="350"/>
        </pc:sldMkLst>
        <pc:spChg chg="add del mod ord">
          <ac:chgData name="Juanda Rodríguez" userId="e489072cc5443527" providerId="Windows Live" clId="Web-{173F66C1-3F91-43CF-AEB8-B622E939D05A}" dt="2019-05-17T05:37:46.277" v="126"/>
          <ac:spMkLst>
            <pc:docMk/>
            <pc:sldMk cId="2513583018" sldId="350"/>
            <ac:spMk id="2" creationId="{D2CFA6DB-B0D7-4B71-85C6-23F097E37779}"/>
          </ac:spMkLst>
        </pc:spChg>
        <pc:spChg chg="add del mod ord">
          <ac:chgData name="Juanda Rodríguez" userId="e489072cc5443527" providerId="Windows Live" clId="Web-{173F66C1-3F91-43CF-AEB8-B622E939D05A}" dt="2019-05-17T05:37:47.543" v="127"/>
          <ac:spMkLst>
            <pc:docMk/>
            <pc:sldMk cId="2513583018" sldId="350"/>
            <ac:spMk id="3" creationId="{1B589812-5602-45A0-A864-C26E9BC606AF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41.933" v="125"/>
        <pc:sldMkLst>
          <pc:docMk/>
          <pc:sldMk cId="2643655835" sldId="351"/>
        </pc:sldMkLst>
        <pc:spChg chg="add del mod ord">
          <ac:chgData name="Juanda Rodríguez" userId="e489072cc5443527" providerId="Windows Live" clId="Web-{173F66C1-3F91-43CF-AEB8-B622E939D05A}" dt="2019-05-17T05:37:40.355" v="124"/>
          <ac:spMkLst>
            <pc:docMk/>
            <pc:sldMk cId="2643655835" sldId="351"/>
            <ac:spMk id="2" creationId="{7289F547-64FC-4DE2-8ABA-14D8B177C444}"/>
          </ac:spMkLst>
        </pc:spChg>
        <pc:spChg chg="add del mod ord">
          <ac:chgData name="Juanda Rodríguez" userId="e489072cc5443527" providerId="Windows Live" clId="Web-{173F66C1-3F91-43CF-AEB8-B622E939D05A}" dt="2019-05-17T05:37:41.933" v="125"/>
          <ac:spMkLst>
            <pc:docMk/>
            <pc:sldMk cId="2643655835" sldId="351"/>
            <ac:spMk id="3" creationId="{CE5AB42B-AAB5-435B-9C4F-D1BAD6CD1A2C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37.121" v="123"/>
        <pc:sldMkLst>
          <pc:docMk/>
          <pc:sldMk cId="4104663276" sldId="352"/>
        </pc:sldMkLst>
        <pc:spChg chg="add del mod ord">
          <ac:chgData name="Juanda Rodríguez" userId="e489072cc5443527" providerId="Windows Live" clId="Web-{173F66C1-3F91-43CF-AEB8-B622E939D05A}" dt="2019-05-17T05:37:35.090" v="122"/>
          <ac:spMkLst>
            <pc:docMk/>
            <pc:sldMk cId="4104663276" sldId="352"/>
            <ac:spMk id="2" creationId="{858EA9FE-64C2-4719-82C1-DE82855504AD}"/>
          </ac:spMkLst>
        </pc:spChg>
        <pc:spChg chg="add del mod ord">
          <ac:chgData name="Juanda Rodríguez" userId="e489072cc5443527" providerId="Windows Live" clId="Web-{173F66C1-3F91-43CF-AEB8-B622E939D05A}" dt="2019-05-17T05:37:37.121" v="123"/>
          <ac:spMkLst>
            <pc:docMk/>
            <pc:sldMk cId="4104663276" sldId="352"/>
            <ac:spMk id="3" creationId="{8173EB48-42A4-4924-8063-8AF175B21987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32.777" v="121"/>
        <pc:sldMkLst>
          <pc:docMk/>
          <pc:sldMk cId="2909726786" sldId="353"/>
        </pc:sldMkLst>
        <pc:spChg chg="add del mod ord">
          <ac:chgData name="Juanda Rodríguez" userId="e489072cc5443527" providerId="Windows Live" clId="Web-{173F66C1-3F91-43CF-AEB8-B622E939D05A}" dt="2019-05-17T05:37:31.761" v="120"/>
          <ac:spMkLst>
            <pc:docMk/>
            <pc:sldMk cId="2909726786" sldId="353"/>
            <ac:spMk id="2" creationId="{7097EB29-D6EB-4D98-B47E-8BFFABF71A50}"/>
          </ac:spMkLst>
        </pc:spChg>
        <pc:spChg chg="add del mod ord">
          <ac:chgData name="Juanda Rodríguez" userId="e489072cc5443527" providerId="Windows Live" clId="Web-{173F66C1-3F91-43CF-AEB8-B622E939D05A}" dt="2019-05-17T05:37:32.777" v="121"/>
          <ac:spMkLst>
            <pc:docMk/>
            <pc:sldMk cId="2909726786" sldId="353"/>
            <ac:spMk id="3" creationId="{34C737B2-EBCC-4B8E-827B-97BC8CBF7496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26.402" v="119"/>
        <pc:sldMkLst>
          <pc:docMk/>
          <pc:sldMk cId="1856166626" sldId="354"/>
        </pc:sldMkLst>
        <pc:spChg chg="add del mod ord">
          <ac:chgData name="Juanda Rodríguez" userId="e489072cc5443527" providerId="Windows Live" clId="Web-{173F66C1-3F91-43CF-AEB8-B622E939D05A}" dt="2019-05-17T05:37:25.183" v="118"/>
          <ac:spMkLst>
            <pc:docMk/>
            <pc:sldMk cId="1856166626" sldId="354"/>
            <ac:spMk id="2" creationId="{25DA09F4-0F45-404B-A53E-6AF2A0FE8F6D}"/>
          </ac:spMkLst>
        </pc:spChg>
        <pc:spChg chg="add del mod ord">
          <ac:chgData name="Juanda Rodríguez" userId="e489072cc5443527" providerId="Windows Live" clId="Web-{173F66C1-3F91-43CF-AEB8-B622E939D05A}" dt="2019-05-17T05:37:26.402" v="119"/>
          <ac:spMkLst>
            <pc:docMk/>
            <pc:sldMk cId="1856166626" sldId="354"/>
            <ac:spMk id="3" creationId="{CF701C38-AD30-4CA1-BB5D-6F4E9509937A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15.605" v="117"/>
        <pc:sldMkLst>
          <pc:docMk/>
          <pc:sldMk cId="284450021" sldId="355"/>
        </pc:sldMkLst>
        <pc:spChg chg="mod ord">
          <ac:chgData name="Juanda Rodríguez" userId="e489072cc5443527" providerId="Windows Live" clId="Web-{173F66C1-3F91-43CF-AEB8-B622E939D05A}" dt="2019-05-17T05:36:29.167" v="112"/>
          <ac:spMkLst>
            <pc:docMk/>
            <pc:sldMk cId="284450021" sldId="355"/>
            <ac:spMk id="3" creationId="{00000000-0000-0000-0000-000000000000}"/>
          </ac:spMkLst>
        </pc:spChg>
        <pc:spChg chg="add del mod ord">
          <ac:chgData name="Juanda Rodríguez" userId="e489072cc5443527" providerId="Windows Live" clId="Web-{173F66C1-3F91-43CF-AEB8-B622E939D05A}" dt="2019-05-17T05:37:15.605" v="117"/>
          <ac:spMkLst>
            <pc:docMk/>
            <pc:sldMk cId="284450021" sldId="355"/>
            <ac:spMk id="4" creationId="{CB0082B6-03B2-4C8F-BE93-F3917510F5F9}"/>
          </ac:spMkLst>
        </pc:spChg>
        <pc:spChg chg="add del">
          <ac:chgData name="Juanda Rodríguez" userId="e489072cc5443527" providerId="Windows Live" clId="Web-{173F66C1-3F91-43CF-AEB8-B622E939D05A}" dt="2019-05-17T05:37:12.933" v="116"/>
          <ac:spMkLst>
            <pc:docMk/>
            <pc:sldMk cId="284450021" sldId="355"/>
            <ac:spMk id="14" creationId="{00000000-0000-0000-0000-000000000000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06.089" v="114"/>
        <pc:sldMkLst>
          <pc:docMk/>
          <pc:sldMk cId="355886187" sldId="356"/>
        </pc:sldMkLst>
        <pc:spChg chg="add del mod ord">
          <ac:chgData name="Juanda Rodríguez" userId="e489072cc5443527" providerId="Windows Live" clId="Web-{173F66C1-3F91-43CF-AEB8-B622E939D05A}" dt="2019-05-17T05:37:06.089" v="114"/>
          <ac:spMkLst>
            <pc:docMk/>
            <pc:sldMk cId="355886187" sldId="356"/>
            <ac:spMk id="2" creationId="{9C4FDE62-DEB2-46D5-81BC-B26FA7222AB9}"/>
          </ac:spMkLst>
        </pc:spChg>
        <pc:spChg chg="mod ord">
          <ac:chgData name="Juanda Rodríguez" userId="e489072cc5443527" providerId="Windows Live" clId="Web-{173F66C1-3F91-43CF-AEB8-B622E939D05A}" dt="2019-05-17T05:36:08.824" v="96"/>
          <ac:spMkLst>
            <pc:docMk/>
            <pc:sldMk cId="355886187" sldId="356"/>
            <ac:spMk id="3" creationId="{00000000-0000-0000-0000-000000000000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5:37:01.074" v="113"/>
        <pc:sldMkLst>
          <pc:docMk/>
          <pc:sldMk cId="2713364429" sldId="357"/>
        </pc:sldMkLst>
        <pc:spChg chg="add del mod ord">
          <ac:chgData name="Juanda Rodríguez" userId="e489072cc5443527" providerId="Windows Live" clId="Web-{173F66C1-3F91-43CF-AEB8-B622E939D05A}" dt="2019-05-17T05:37:01.074" v="113"/>
          <ac:spMkLst>
            <pc:docMk/>
            <pc:sldMk cId="2713364429" sldId="357"/>
            <ac:spMk id="2" creationId="{2193466F-21C4-4D2C-9F3F-A624A27D4681}"/>
          </ac:spMkLst>
        </pc:spChg>
        <pc:spChg chg="mod ord">
          <ac:chgData name="Juanda Rodríguez" userId="e489072cc5443527" providerId="Windows Live" clId="Web-{173F66C1-3F91-43CF-AEB8-B622E939D05A}" dt="2019-05-17T05:36:08.714" v="95"/>
          <ac:spMkLst>
            <pc:docMk/>
            <pc:sldMk cId="2713364429" sldId="357"/>
            <ac:spMk id="3" creationId="{00000000-0000-0000-0000-000000000000}"/>
          </ac:spMkLst>
        </pc:spChg>
      </pc:sldChg>
      <pc:sldChg chg="addSp delSp modSp add mod modClrScheme chgLayout">
        <pc:chgData name="Juanda Rodríguez" userId="e489072cc5443527" providerId="Windows Live" clId="Web-{173F66C1-3F91-43CF-AEB8-B622E939D05A}" dt="2019-05-17T06:25:18.959" v="261"/>
        <pc:sldMkLst>
          <pc:docMk/>
          <pc:sldMk cId="4071610146" sldId="358"/>
        </pc:sldMkLst>
        <pc:spChg chg="add del mod ord">
          <ac:chgData name="Juanda Rodríguez" userId="e489072cc5443527" providerId="Windows Live" clId="Web-{173F66C1-3F91-43CF-AEB8-B622E939D05A}" dt="2019-05-17T06:25:18.959" v="261"/>
          <ac:spMkLst>
            <pc:docMk/>
            <pc:sldMk cId="4071610146" sldId="358"/>
            <ac:spMk id="2" creationId="{172F84BB-2A31-4D9F-861B-0609A2E0BFE9}"/>
          </ac:spMkLst>
        </pc:spChg>
        <pc:spChg chg="mod ord">
          <ac:chgData name="Juanda Rodríguez" userId="e489072cc5443527" providerId="Windows Live" clId="Web-{173F66C1-3F91-43CF-AEB8-B622E939D05A}" dt="2019-05-17T05:35:48.011" v="94"/>
          <ac:spMkLst>
            <pc:docMk/>
            <pc:sldMk cId="4071610146" sldId="358"/>
            <ac:spMk id="3" creationId="{00000000-0000-0000-0000-000000000000}"/>
          </ac:spMkLst>
        </pc:spChg>
      </pc:sldChg>
      <pc:sldChg chg="addSp delSp modSp new">
        <pc:chgData name="Juanda Rodríguez" userId="e489072cc5443527" providerId="Windows Live" clId="Web-{173F66C1-3F91-43CF-AEB8-B622E939D05A}" dt="2019-05-17T05:49:34.951" v="257" actId="14100"/>
        <pc:sldMkLst>
          <pc:docMk/>
          <pc:sldMk cId="888469854" sldId="359"/>
        </pc:sldMkLst>
        <pc:spChg chg="del">
          <ac:chgData name="Juanda Rodríguez" userId="e489072cc5443527" providerId="Windows Live" clId="Web-{173F66C1-3F91-43CF-AEB8-B622E939D05A}" dt="2019-05-17T05:39:03.949" v="151"/>
          <ac:spMkLst>
            <pc:docMk/>
            <pc:sldMk cId="888469854" sldId="359"/>
            <ac:spMk id="2" creationId="{BD46BD1E-622E-4F3E-812C-4CAC6FFB847C}"/>
          </ac:spMkLst>
        </pc:spChg>
        <pc:spChg chg="del">
          <ac:chgData name="Juanda Rodríguez" userId="e489072cc5443527" providerId="Windows Live" clId="Web-{173F66C1-3F91-43CF-AEB8-B622E939D05A}" dt="2019-05-17T05:39:02.246" v="150"/>
          <ac:spMkLst>
            <pc:docMk/>
            <pc:sldMk cId="888469854" sldId="359"/>
            <ac:spMk id="3" creationId="{636D5431-5AB9-47AC-A01C-A81A7AE39316}"/>
          </ac:spMkLst>
        </pc:spChg>
        <pc:spChg chg="add del mod">
          <ac:chgData name="Juanda Rodríguez" userId="e489072cc5443527" providerId="Windows Live" clId="Web-{173F66C1-3F91-43CF-AEB8-B622E939D05A}" dt="2019-05-17T05:49:10.498" v="250"/>
          <ac:spMkLst>
            <pc:docMk/>
            <pc:sldMk cId="888469854" sldId="359"/>
            <ac:spMk id="4" creationId="{5106DCAE-2511-4F3B-B981-CC19070AC419}"/>
          </ac:spMkLst>
        </pc:spChg>
        <pc:spChg chg="add mod">
          <ac:chgData name="Juanda Rodríguez" userId="e489072cc5443527" providerId="Windows Live" clId="Web-{173F66C1-3F91-43CF-AEB8-B622E939D05A}" dt="2019-05-17T05:43:57.185" v="248" actId="1076"/>
          <ac:spMkLst>
            <pc:docMk/>
            <pc:sldMk cId="888469854" sldId="359"/>
            <ac:spMk id="5" creationId="{CE418CA1-17B6-4262-9F20-AB2C73EE83EC}"/>
          </ac:spMkLst>
        </pc:spChg>
        <pc:spChg chg="add mod">
          <ac:chgData name="Juanda Rodríguez" userId="e489072cc5443527" providerId="Windows Live" clId="Web-{173F66C1-3F91-43CF-AEB8-B622E939D05A}" dt="2019-05-17T05:43:57.153" v="245" actId="1076"/>
          <ac:spMkLst>
            <pc:docMk/>
            <pc:sldMk cId="888469854" sldId="359"/>
            <ac:spMk id="6" creationId="{5F6D1275-373A-4704-B6DB-DCD1E876FA02}"/>
          </ac:spMkLst>
        </pc:spChg>
        <pc:spChg chg="add mod">
          <ac:chgData name="Juanda Rodríguez" userId="e489072cc5443527" providerId="Windows Live" clId="Web-{173F66C1-3F91-43CF-AEB8-B622E939D05A}" dt="2019-05-17T05:43:57.169" v="246" actId="1076"/>
          <ac:spMkLst>
            <pc:docMk/>
            <pc:sldMk cId="888469854" sldId="359"/>
            <ac:spMk id="7" creationId="{94BDD125-978F-4300-B7C7-110C78765150}"/>
          </ac:spMkLst>
        </pc:spChg>
        <pc:spChg chg="add del mod">
          <ac:chgData name="Juanda Rodríguez" userId="e489072cc5443527" providerId="Windows Live" clId="Web-{173F66C1-3F91-43CF-AEB8-B622E939D05A}" dt="2019-05-17T05:42:45.809" v="229"/>
          <ac:spMkLst>
            <pc:docMk/>
            <pc:sldMk cId="888469854" sldId="359"/>
            <ac:spMk id="10" creationId="{7F9955DB-3010-470F-B962-DAE46720BC84}"/>
          </ac:spMkLst>
        </pc:spChg>
        <pc:picChg chg="add mod">
          <ac:chgData name="Juanda Rodríguez" userId="e489072cc5443527" providerId="Windows Live" clId="Web-{173F66C1-3F91-43CF-AEB8-B622E939D05A}" dt="2019-05-17T05:43:57.169" v="247" actId="1076"/>
          <ac:picMkLst>
            <pc:docMk/>
            <pc:sldMk cId="888469854" sldId="359"/>
            <ac:picMk id="8" creationId="{CEFA45D1-616B-4A06-8A7F-AC5E9AAD611D}"/>
          </ac:picMkLst>
        </pc:picChg>
        <pc:picChg chg="add mod ord">
          <ac:chgData name="Juanda Rodríguez" userId="e489072cc5443527" providerId="Windows Live" clId="Web-{173F66C1-3F91-43CF-AEB8-B622E939D05A}" dt="2019-05-17T05:49:34.951" v="257" actId="14100"/>
          <ac:picMkLst>
            <pc:docMk/>
            <pc:sldMk cId="888469854" sldId="359"/>
            <ac:picMk id="12" creationId="{23E8922D-B14A-4982-BA5D-827C39796491}"/>
          </ac:picMkLst>
        </pc:picChg>
      </pc:sldChg>
      <pc:sldChg chg="addSp delSp modSp new ord">
        <pc:chgData name="Juanda Rodríguez" userId="e489072cc5443527" providerId="Windows Live" clId="Web-{173F66C1-3F91-43CF-AEB8-B622E939D05A}" dt="2019-05-17T09:29:38.600" v="450" actId="14100"/>
        <pc:sldMkLst>
          <pc:docMk/>
          <pc:sldMk cId="1652826561" sldId="360"/>
        </pc:sldMkLst>
        <pc:spChg chg="del">
          <ac:chgData name="Juanda Rodríguez" userId="e489072cc5443527" providerId="Windows Live" clId="Web-{173F66C1-3F91-43CF-AEB8-B622E939D05A}" dt="2019-05-17T09:21:58.922" v="444"/>
          <ac:spMkLst>
            <pc:docMk/>
            <pc:sldMk cId="1652826561" sldId="360"/>
            <ac:spMk id="2" creationId="{D20468E9-1697-419C-AFEF-D8A8DC6203DB}"/>
          </ac:spMkLst>
        </pc:spChg>
        <pc:spChg chg="del">
          <ac:chgData name="Juanda Rodríguez" userId="e489072cc5443527" providerId="Windows Live" clId="Web-{173F66C1-3F91-43CF-AEB8-B622E939D05A}" dt="2019-05-17T09:21:56.797" v="443"/>
          <ac:spMkLst>
            <pc:docMk/>
            <pc:sldMk cId="1652826561" sldId="360"/>
            <ac:spMk id="3" creationId="{270B7822-F703-491E-896B-F687520D729C}"/>
          </ac:spMkLst>
        </pc:spChg>
        <pc:spChg chg="add mod">
          <ac:chgData name="Juanda Rodríguez" userId="e489072cc5443527" providerId="Windows Live" clId="Web-{173F66C1-3F91-43CF-AEB8-B622E939D05A}" dt="2019-05-17T09:22:05.024" v="447" actId="20577"/>
          <ac:spMkLst>
            <pc:docMk/>
            <pc:sldMk cId="1652826561" sldId="360"/>
            <ac:spMk id="5" creationId="{DBC5512F-CBF8-4492-8839-AC6B18AC0EC6}"/>
          </ac:spMkLst>
        </pc:spChg>
        <pc:graphicFrameChg chg="add mod modGraphic">
          <ac:chgData name="Juanda Rodríguez" userId="e489072cc5443527" providerId="Windows Live" clId="Web-{173F66C1-3F91-43CF-AEB8-B622E939D05A}" dt="2019-05-17T09:29:38.600" v="450" actId="14100"/>
          <ac:graphicFrameMkLst>
            <pc:docMk/>
            <pc:sldMk cId="1652826561" sldId="360"/>
            <ac:graphicFrameMk id="6" creationId="{7DD5EACF-4F78-4983-85F1-4FEF0B0E1787}"/>
          </ac:graphicFrameMkLst>
        </pc:graphicFrameChg>
      </pc:sldChg>
      <pc:sldChg chg="addSp delSp modSp new">
        <pc:chgData name="Juanda Rodríguez" userId="e489072cc5443527" providerId="Windows Live" clId="Web-{173F66C1-3F91-43CF-AEB8-B622E939D05A}" dt="2019-05-17T10:32:35.619" v="597"/>
        <pc:sldMkLst>
          <pc:docMk/>
          <pc:sldMk cId="2622455752" sldId="361"/>
        </pc:sldMkLst>
        <pc:spChg chg="del">
          <ac:chgData name="Juanda Rodríguez" userId="e489072cc5443527" providerId="Windows Live" clId="Web-{173F66C1-3F91-43CF-AEB8-B622E939D05A}" dt="2019-05-17T10:27:01.274" v="454"/>
          <ac:spMkLst>
            <pc:docMk/>
            <pc:sldMk cId="2622455752" sldId="361"/>
            <ac:spMk id="2" creationId="{609533A3-645E-4778-A688-867910E7FABA}"/>
          </ac:spMkLst>
        </pc:spChg>
        <pc:spChg chg="del">
          <ac:chgData name="Juanda Rodríguez" userId="e489072cc5443527" providerId="Windows Live" clId="Web-{173F66C1-3F91-43CF-AEB8-B622E939D05A}" dt="2019-05-17T10:27:01.274" v="453"/>
          <ac:spMkLst>
            <pc:docMk/>
            <pc:sldMk cId="2622455752" sldId="361"/>
            <ac:spMk id="3" creationId="{02FA27F0-3D60-4B19-BD07-914A645A7D46}"/>
          </ac:spMkLst>
        </pc:spChg>
        <pc:spChg chg="add mod">
          <ac:chgData name="Juanda Rodríguez" userId="e489072cc5443527" providerId="Windows Live" clId="Web-{173F66C1-3F91-43CF-AEB8-B622E939D05A}" dt="2019-05-17T10:32:24.853" v="595"/>
          <ac:spMkLst>
            <pc:docMk/>
            <pc:sldMk cId="2622455752" sldId="361"/>
            <ac:spMk id="4" creationId="{0AF0A8F8-398C-4FC9-882D-18920397A1FE}"/>
          </ac:spMkLst>
        </pc:spChg>
        <pc:spChg chg="add mod">
          <ac:chgData name="Juanda Rodríguez" userId="e489072cc5443527" providerId="Windows Live" clId="Web-{173F66C1-3F91-43CF-AEB8-B622E939D05A}" dt="2019-05-17T10:31:08.869" v="575"/>
          <ac:spMkLst>
            <pc:docMk/>
            <pc:sldMk cId="2622455752" sldId="361"/>
            <ac:spMk id="78" creationId="{9E6BE500-0910-41ED-852C-94161FCE0909}"/>
          </ac:spMkLst>
        </pc:spChg>
        <pc:spChg chg="add del">
          <ac:chgData name="Juanda Rodríguez" userId="e489072cc5443527" providerId="Windows Live" clId="Web-{173F66C1-3F91-43CF-AEB8-B622E939D05A}" dt="2019-05-17T10:32:35.619" v="597"/>
          <ac:spMkLst>
            <pc:docMk/>
            <pc:sldMk cId="2622455752" sldId="361"/>
            <ac:spMk id="79" creationId="{BBBDC972-456A-4D10-8506-9E2E172A008D}"/>
          </ac:spMkLst>
        </pc:spChg>
        <pc:graphicFrameChg chg="add del mod modGraphic">
          <ac:chgData name="Juanda Rodríguez" userId="e489072cc5443527" providerId="Windows Live" clId="Web-{173F66C1-3F91-43CF-AEB8-B622E939D05A}" dt="2019-05-17T10:30:25.462" v="567"/>
          <ac:graphicFrameMkLst>
            <pc:docMk/>
            <pc:sldMk cId="2622455752" sldId="361"/>
            <ac:graphicFrameMk id="5" creationId="{10B86C6C-1009-41CF-A01A-960EC4B259F6}"/>
          </ac:graphicFrameMkLst>
        </pc:graphicFrameChg>
      </pc:sldChg>
      <pc:sldMasterChg chg="addSldLayout">
        <pc:chgData name="Juanda Rodríguez" userId="e489072cc5443527" providerId="Windows Live" clId="Web-{173F66C1-3F91-43CF-AEB8-B622E939D05A}" dt="2019-05-17T05:27:48.088" v="2"/>
        <pc:sldMasterMkLst>
          <pc:docMk/>
          <pc:sldMasterMk cId="1223832927" sldId="2147483648"/>
        </pc:sldMasterMkLst>
        <pc:sldLayoutChg chg="add">
          <pc:chgData name="Juanda Rodríguez" userId="e489072cc5443527" providerId="Windows Live" clId="Web-{173F66C1-3F91-43CF-AEB8-B622E939D05A}" dt="2019-05-17T05:27:48.088" v="2"/>
          <pc:sldLayoutMkLst>
            <pc:docMk/>
            <pc:sldMasterMk cId="1223832927" sldId="2147483648"/>
            <pc:sldLayoutMk cId="2321306140" sldId="2147483669"/>
          </pc:sldLayoutMkLst>
        </pc:sldLayoutChg>
      </pc:sldMasterChg>
    </pc:docChg>
  </pc:docChgLst>
  <pc:docChgLst>
    <pc:chgData name="Juanda Rodríguez" userId="e489072cc5443527" providerId="Windows Live" clId="Web-{7FE2B234-82C4-453F-815C-D4B15A802690}"/>
    <pc:docChg chg="modSld sldOrd">
      <pc:chgData name="Juanda Rodríguez" userId="e489072cc5443527" providerId="Windows Live" clId="Web-{7FE2B234-82C4-453F-815C-D4B15A802690}" dt="2019-05-16T14:41:42.147" v="126" actId="14100"/>
      <pc:docMkLst>
        <pc:docMk/>
      </pc:docMkLst>
      <pc:sldChg chg="addSp delSp modSp">
        <pc:chgData name="Juanda Rodríguez" userId="e489072cc5443527" providerId="Windows Live" clId="Web-{7FE2B234-82C4-453F-815C-D4B15A802690}" dt="2019-05-16T14:36:10.499" v="8" actId="1076"/>
        <pc:sldMkLst>
          <pc:docMk/>
          <pc:sldMk cId="3460405863" sldId="263"/>
        </pc:sldMkLst>
        <pc:spChg chg="del">
          <ac:chgData name="Juanda Rodríguez" userId="e489072cc5443527" providerId="Windows Live" clId="Web-{7FE2B234-82C4-453F-815C-D4B15A802690}" dt="2019-05-16T14:35:42.843" v="2"/>
          <ac:spMkLst>
            <pc:docMk/>
            <pc:sldMk cId="3460405863" sldId="263"/>
            <ac:spMk id="2" creationId="{00000000-0000-0000-0000-000000000000}"/>
          </ac:spMkLst>
        </pc:spChg>
        <pc:spChg chg="add del mod">
          <ac:chgData name="Juanda Rodríguez" userId="e489072cc5443527" providerId="Windows Live" clId="Web-{7FE2B234-82C4-453F-815C-D4B15A802690}" dt="2019-05-16T14:35:54.327" v="5"/>
          <ac:spMkLst>
            <pc:docMk/>
            <pc:sldMk cId="3460405863" sldId="263"/>
            <ac:spMk id="4" creationId="{9CC39D3B-4F02-4C6C-A96A-64CFA4ACC643}"/>
          </ac:spMkLst>
        </pc:spChg>
        <pc:spChg chg="add del">
          <ac:chgData name="Juanda Rodríguez" userId="e489072cc5443527" providerId="Windows Live" clId="Web-{7FE2B234-82C4-453F-815C-D4B15A802690}" dt="2019-05-16T14:35:48.062" v="4"/>
          <ac:spMkLst>
            <pc:docMk/>
            <pc:sldMk cId="3460405863" sldId="263"/>
            <ac:spMk id="7" creationId="{F612623B-A48C-4B0A-A328-1CB3598F4107}"/>
          </ac:spMkLst>
        </pc:spChg>
        <pc:spChg chg="add mod">
          <ac:chgData name="Juanda Rodríguez" userId="e489072cc5443527" providerId="Windows Live" clId="Web-{7FE2B234-82C4-453F-815C-D4B15A802690}" dt="2019-05-16T14:36:10.499" v="8" actId="1076"/>
          <ac:spMkLst>
            <pc:docMk/>
            <pc:sldMk cId="3460405863" sldId="263"/>
            <ac:spMk id="10" creationId="{CFFC66A8-A2A6-424D-807C-CC4449857046}"/>
          </ac:spMkLst>
        </pc:spChg>
        <pc:picChg chg="mod">
          <ac:chgData name="Juanda Rodríguez" userId="e489072cc5443527" providerId="Windows Live" clId="Web-{7FE2B234-82C4-453F-815C-D4B15A802690}" dt="2019-05-16T14:36:00.296" v="7" actId="1076"/>
          <ac:picMkLst>
            <pc:docMk/>
            <pc:sldMk cId="3460405863" sldId="263"/>
            <ac:picMk id="11" creationId="{00000000-0000-0000-0000-000000000000}"/>
          </ac:picMkLst>
        </pc:picChg>
      </pc:sldChg>
      <pc:sldChg chg="modSp">
        <pc:chgData name="Juanda Rodríguez" userId="e489072cc5443527" providerId="Windows Live" clId="Web-{7FE2B234-82C4-453F-815C-D4B15A802690}" dt="2019-05-16T14:39:04.643" v="53" actId="20577"/>
        <pc:sldMkLst>
          <pc:docMk/>
          <pc:sldMk cId="3060758030" sldId="264"/>
        </pc:sldMkLst>
        <pc:spChg chg="mod">
          <ac:chgData name="Juanda Rodríguez" userId="e489072cc5443527" providerId="Windows Live" clId="Web-{7FE2B234-82C4-453F-815C-D4B15A802690}" dt="2019-05-16T14:39:04.643" v="53" actId="20577"/>
          <ac:spMkLst>
            <pc:docMk/>
            <pc:sldMk cId="3060758030" sldId="264"/>
            <ac:spMk id="2" creationId="{00000000-0000-0000-0000-000000000000}"/>
          </ac:spMkLst>
        </pc:spChg>
      </pc:sldChg>
      <pc:sldChg chg="addSp delSp modSp ord">
        <pc:chgData name="Juanda Rodríguez" userId="e489072cc5443527" providerId="Windows Live" clId="Web-{7FE2B234-82C4-453F-815C-D4B15A802690}" dt="2019-05-16T14:39:32.988" v="104" actId="14100"/>
        <pc:sldMkLst>
          <pc:docMk/>
          <pc:sldMk cId="3071847532" sldId="265"/>
        </pc:sldMkLst>
        <pc:spChg chg="del">
          <ac:chgData name="Juanda Rodríguez" userId="e489072cc5443527" providerId="Windows Live" clId="Web-{7FE2B234-82C4-453F-815C-D4B15A802690}" dt="2019-05-16T14:36:36.109" v="11"/>
          <ac:spMkLst>
            <pc:docMk/>
            <pc:sldMk cId="3071847532" sldId="265"/>
            <ac:spMk id="2" creationId="{00000000-0000-0000-0000-000000000000}"/>
          </ac:spMkLst>
        </pc:spChg>
        <pc:spChg chg="add del mod">
          <ac:chgData name="Juanda Rodríguez" userId="e489072cc5443527" providerId="Windows Live" clId="Web-{7FE2B234-82C4-453F-815C-D4B15A802690}" dt="2019-05-16T14:36:44.500" v="14"/>
          <ac:spMkLst>
            <pc:docMk/>
            <pc:sldMk cId="3071847532" sldId="265"/>
            <ac:spMk id="12" creationId="{F388E349-DAE4-42DF-B50D-B8D2269BFC0E}"/>
          </ac:spMkLst>
        </pc:spChg>
        <pc:spChg chg="add del mod">
          <ac:chgData name="Juanda Rodríguez" userId="e489072cc5443527" providerId="Windows Live" clId="Web-{7FE2B234-82C4-453F-815C-D4B15A802690}" dt="2019-05-16T14:36:46.688" v="15"/>
          <ac:spMkLst>
            <pc:docMk/>
            <pc:sldMk cId="3071847532" sldId="265"/>
            <ac:spMk id="13" creationId="{FB29CAB9-DBCA-4D31-B129-91E7041E4BBB}"/>
          </ac:spMkLst>
        </pc:spChg>
        <pc:spChg chg="add mod">
          <ac:chgData name="Juanda Rodríguez" userId="e489072cc5443527" providerId="Windows Live" clId="Web-{7FE2B234-82C4-453F-815C-D4B15A802690}" dt="2019-05-16T14:39:32.988" v="104" actId="14100"/>
          <ac:spMkLst>
            <pc:docMk/>
            <pc:sldMk cId="3071847532" sldId="265"/>
            <ac:spMk id="19" creationId="{580462F9-51EE-458E-8750-B1E3BE9124CA}"/>
          </ac:spMkLst>
        </pc:spChg>
      </pc:sldChg>
      <pc:sldChg chg="ord">
        <pc:chgData name="Juanda Rodríguez" userId="e489072cc5443527" providerId="Windows Live" clId="Web-{7FE2B234-82C4-453F-815C-D4B15A802690}" dt="2019-05-16T14:35:05.483" v="0"/>
        <pc:sldMkLst>
          <pc:docMk/>
          <pc:sldMk cId="339095885" sldId="267"/>
        </pc:sldMkLst>
      </pc:sldChg>
      <pc:sldChg chg="ord">
        <pc:chgData name="Juanda Rodríguez" userId="e489072cc5443527" providerId="Windows Live" clId="Web-{7FE2B234-82C4-453F-815C-D4B15A802690}" dt="2019-05-16T14:35:24.561" v="1"/>
        <pc:sldMkLst>
          <pc:docMk/>
          <pc:sldMk cId="2490769599" sldId="268"/>
        </pc:sldMkLst>
      </pc:sldChg>
      <pc:sldChg chg="ord">
        <pc:chgData name="Juanda Rodríguez" userId="e489072cc5443527" providerId="Windows Live" clId="Web-{7FE2B234-82C4-453F-815C-D4B15A802690}" dt="2019-05-16T14:38:39.268" v="32"/>
        <pc:sldMkLst>
          <pc:docMk/>
          <pc:sldMk cId="3350017275" sldId="316"/>
        </pc:sldMkLst>
      </pc:sldChg>
      <pc:sldChg chg="delSp modSp">
        <pc:chgData name="Juanda Rodríguez" userId="e489072cc5443527" providerId="Windows Live" clId="Web-{7FE2B234-82C4-453F-815C-D4B15A802690}" dt="2019-05-16T14:41:14.927" v="122" actId="14100"/>
        <pc:sldMkLst>
          <pc:docMk/>
          <pc:sldMk cId="4064293316" sldId="326"/>
        </pc:sldMkLst>
        <pc:spChg chg="del mod">
          <ac:chgData name="Juanda Rodríguez" userId="e489072cc5443527" providerId="Windows Live" clId="Web-{7FE2B234-82C4-453F-815C-D4B15A802690}" dt="2019-05-16T14:40:50.505" v="115"/>
          <ac:spMkLst>
            <pc:docMk/>
            <pc:sldMk cId="4064293316" sldId="326"/>
            <ac:spMk id="9" creationId="{2525C8B6-4700-4250-9F86-866E651276A8}"/>
          </ac:spMkLst>
        </pc:spChg>
        <pc:spChg chg="mod">
          <ac:chgData name="Juanda Rodríguez" userId="e489072cc5443527" providerId="Windows Live" clId="Web-{7FE2B234-82C4-453F-815C-D4B15A802690}" dt="2019-05-16T14:41:14.927" v="122" actId="14100"/>
          <ac:spMkLst>
            <pc:docMk/>
            <pc:sldMk cId="4064293316" sldId="326"/>
            <ac:spMk id="769" creationId="{2CA8ADD8-9C4B-4573-8F24-9C69041394D6}"/>
          </ac:spMkLst>
        </pc:spChg>
      </pc:sldChg>
      <pc:sldChg chg="modSp">
        <pc:chgData name="Juanda Rodríguez" userId="e489072cc5443527" providerId="Windows Live" clId="Web-{7FE2B234-82C4-453F-815C-D4B15A802690}" dt="2019-05-16T14:41:42.147" v="126" actId="14100"/>
        <pc:sldMkLst>
          <pc:docMk/>
          <pc:sldMk cId="3468588271" sldId="328"/>
        </pc:sldMkLst>
        <pc:spChg chg="mod">
          <ac:chgData name="Juanda Rodríguez" userId="e489072cc5443527" providerId="Windows Live" clId="Web-{7FE2B234-82C4-453F-815C-D4B15A802690}" dt="2019-05-16T14:41:42.147" v="126" actId="14100"/>
          <ac:spMkLst>
            <pc:docMk/>
            <pc:sldMk cId="3468588271" sldId="328"/>
            <ac:spMk id="9" creationId="{324B118E-B572-4A11-976D-B6E39E8C8FDB}"/>
          </ac:spMkLst>
        </pc:spChg>
      </pc:sldChg>
      <pc:sldChg chg="addSp delSp modSp">
        <pc:chgData name="Juanda Rodríguez" userId="e489072cc5443527" providerId="Windows Live" clId="Web-{7FE2B234-82C4-453F-815C-D4B15A802690}" dt="2019-05-16T14:40:19.598" v="111" actId="1076"/>
        <pc:sldMkLst>
          <pc:docMk/>
          <pc:sldMk cId="3180124198" sldId="332"/>
        </pc:sldMkLst>
        <pc:spChg chg="add del mod">
          <ac:chgData name="Juanda Rodríguez" userId="e489072cc5443527" providerId="Windows Live" clId="Web-{7FE2B234-82C4-453F-815C-D4B15A802690}" dt="2019-05-16T14:38:04.033" v="29"/>
          <ac:spMkLst>
            <pc:docMk/>
            <pc:sldMk cId="3180124198" sldId="332"/>
            <ac:spMk id="3" creationId="{9B3499C3-311D-4D30-832E-3FDB6284F5AE}"/>
          </ac:spMkLst>
        </pc:spChg>
        <pc:spChg chg="add del">
          <ac:chgData name="Juanda Rodríguez" userId="e489072cc5443527" providerId="Windows Live" clId="Web-{7FE2B234-82C4-453F-815C-D4B15A802690}" dt="2019-05-16T14:39:52.910" v="105"/>
          <ac:spMkLst>
            <pc:docMk/>
            <pc:sldMk cId="3180124198" sldId="332"/>
            <ac:spMk id="4" creationId="{46D05364-6008-4334-91D4-3027F23D43EE}"/>
          </ac:spMkLst>
        </pc:spChg>
        <pc:spChg chg="add mod">
          <ac:chgData name="Juanda Rodríguez" userId="e489072cc5443527" providerId="Windows Live" clId="Web-{7FE2B234-82C4-453F-815C-D4B15A802690}" dt="2019-05-16T14:40:19.598" v="111" actId="1076"/>
          <ac:spMkLst>
            <pc:docMk/>
            <pc:sldMk cId="3180124198" sldId="332"/>
            <ac:spMk id="5" creationId="{BA0E0B35-94EF-48FB-A5C4-973BFEA58160}"/>
          </ac:spMkLst>
        </pc:spChg>
        <pc:spChg chg="del mod">
          <ac:chgData name="Juanda Rodríguez" userId="e489072cc5443527" providerId="Windows Live" clId="Web-{7FE2B234-82C4-453F-815C-D4B15A802690}" dt="2019-05-16T14:37:31.798" v="23"/>
          <ac:spMkLst>
            <pc:docMk/>
            <pc:sldMk cId="3180124198" sldId="332"/>
            <ac:spMk id="9" creationId="{C7B55934-17E7-4FC0-BBA4-15F1843DC779}"/>
          </ac:spMkLst>
        </pc:spChg>
      </pc:sldChg>
      <pc:sldChg chg="addSp delSp modSp">
        <pc:chgData name="Juanda Rodríguez" userId="e489072cc5443527" providerId="Windows Live" clId="Web-{7FE2B234-82C4-453F-815C-D4B15A802690}" dt="2019-05-16T14:40:24.676" v="112"/>
        <pc:sldMkLst>
          <pc:docMk/>
          <pc:sldMk cId="1421651984" sldId="333"/>
        </pc:sldMkLst>
        <pc:spChg chg="add del mod">
          <ac:chgData name="Juanda Rodríguez" userId="e489072cc5443527" providerId="Windows Live" clId="Web-{7FE2B234-82C4-453F-815C-D4B15A802690}" dt="2019-05-16T14:37:55.158" v="28"/>
          <ac:spMkLst>
            <pc:docMk/>
            <pc:sldMk cId="1421651984" sldId="333"/>
            <ac:spMk id="4" creationId="{5164C9D2-BCA8-4916-916E-1E89AC798D80}"/>
          </ac:spMkLst>
        </pc:spChg>
        <pc:spChg chg="add del">
          <ac:chgData name="Juanda Rodríguez" userId="e489072cc5443527" providerId="Windows Live" clId="Web-{7FE2B234-82C4-453F-815C-D4B15A802690}" dt="2019-05-16T14:40:10.957" v="108"/>
          <ac:spMkLst>
            <pc:docMk/>
            <pc:sldMk cId="1421651984" sldId="333"/>
            <ac:spMk id="5" creationId="{8A746E1D-C335-4007-BEF9-FDE1E0506E69}"/>
          </ac:spMkLst>
        </pc:spChg>
        <pc:spChg chg="add del">
          <ac:chgData name="Juanda Rodríguez" userId="e489072cc5443527" providerId="Windows Live" clId="Web-{7FE2B234-82C4-453F-815C-D4B15A802690}" dt="2019-05-16T14:40:14.739" v="110"/>
          <ac:spMkLst>
            <pc:docMk/>
            <pc:sldMk cId="1421651984" sldId="333"/>
            <ac:spMk id="7" creationId="{BF8F3BE8-C1C8-47F8-882B-EC03E53F8BA8}"/>
          </ac:spMkLst>
        </pc:spChg>
        <pc:spChg chg="del mod">
          <ac:chgData name="Juanda Rodríguez" userId="e489072cc5443527" providerId="Windows Live" clId="Web-{7FE2B234-82C4-453F-815C-D4B15A802690}" dt="2019-05-16T14:37:44.236" v="26"/>
          <ac:spMkLst>
            <pc:docMk/>
            <pc:sldMk cId="1421651984" sldId="333"/>
            <ac:spMk id="9" creationId="{C7B55934-17E7-4FC0-BBA4-15F1843DC779}"/>
          </ac:spMkLst>
        </pc:spChg>
        <pc:spChg chg="add">
          <ac:chgData name="Juanda Rodríguez" userId="e489072cc5443527" providerId="Windows Live" clId="Web-{7FE2B234-82C4-453F-815C-D4B15A802690}" dt="2019-05-16T14:40:24.676" v="112"/>
          <ac:spMkLst>
            <pc:docMk/>
            <pc:sldMk cId="1421651984" sldId="333"/>
            <ac:spMk id="13" creationId="{01FCDD99-1E22-40A8-B9DA-7FCB01480A54}"/>
          </ac:spMkLst>
        </pc:spChg>
      </pc:sldChg>
    </pc:docChg>
  </pc:docChgLst>
  <pc:docChgLst>
    <pc:chgData name="Juanda Rodríguez" userId="e489072cc5443527" providerId="Windows Live" clId="Web-{7049BE96-E474-4534-A46B-945EAC20F9BB}"/>
    <pc:docChg chg="addSld delSld modSld sldOrd">
      <pc:chgData name="Juanda Rodríguez" userId="e489072cc5443527" providerId="Windows Live" clId="Web-{7049BE96-E474-4534-A46B-945EAC20F9BB}" dt="2019-05-16T12:12:41.173" v="179" actId="1076"/>
      <pc:docMkLst>
        <pc:docMk/>
      </pc:docMkLst>
      <pc:sldChg chg="addSp delSp modSp">
        <pc:chgData name="Juanda Rodríguez" userId="e489072cc5443527" providerId="Windows Live" clId="Web-{7049BE96-E474-4534-A46B-945EAC20F9BB}" dt="2019-05-16T06:48:36.748" v="41" actId="1076"/>
        <pc:sldMkLst>
          <pc:docMk/>
          <pc:sldMk cId="3060758030" sldId="264"/>
        </pc:sldMkLst>
        <pc:spChg chg="mod">
          <ac:chgData name="Juanda Rodríguez" userId="e489072cc5443527" providerId="Windows Live" clId="Web-{7049BE96-E474-4534-A46B-945EAC20F9BB}" dt="2019-05-16T06:48:26.967" v="39" actId="1076"/>
          <ac:spMkLst>
            <pc:docMk/>
            <pc:sldMk cId="3060758030" sldId="264"/>
            <ac:spMk id="2" creationId="{00000000-0000-0000-0000-000000000000}"/>
          </ac:spMkLst>
        </pc:spChg>
        <pc:spChg chg="add mod">
          <ac:chgData name="Juanda Rodríguez" userId="e489072cc5443527" providerId="Windows Live" clId="Web-{7049BE96-E474-4534-A46B-945EAC20F9BB}" dt="2019-05-16T06:48:36.748" v="41" actId="1076"/>
          <ac:spMkLst>
            <pc:docMk/>
            <pc:sldMk cId="3060758030" sldId="264"/>
            <ac:spMk id="11" creationId="{F253DE8E-CF7A-40DD-9637-403BDA38AA10}"/>
          </ac:spMkLst>
        </pc:spChg>
        <pc:picChg chg="add del mod">
          <ac:chgData name="Juanda Rodríguez" userId="e489072cc5443527" providerId="Windows Live" clId="Web-{7049BE96-E474-4534-A46B-945EAC20F9BB}" dt="2019-05-16T06:44:28.451" v="14"/>
          <ac:picMkLst>
            <pc:docMk/>
            <pc:sldMk cId="3060758030" sldId="264"/>
            <ac:picMk id="3" creationId="{5040002E-8D56-47A7-9716-219B02C9A736}"/>
          </ac:picMkLst>
        </pc:picChg>
        <pc:picChg chg="add del mod">
          <ac:chgData name="Juanda Rodríguez" userId="e489072cc5443527" providerId="Windows Live" clId="Web-{7049BE96-E474-4534-A46B-945EAC20F9BB}" dt="2019-05-16T06:45:16.029" v="20"/>
          <ac:picMkLst>
            <pc:docMk/>
            <pc:sldMk cId="3060758030" sldId="264"/>
            <ac:picMk id="7" creationId="{456B8592-0933-46AB-B3F6-F4F88FBB1F02}"/>
          </ac:picMkLst>
        </pc:picChg>
        <pc:picChg chg="mod">
          <ac:chgData name="Juanda Rodríguez" userId="e489072cc5443527" providerId="Windows Live" clId="Web-{7049BE96-E474-4534-A46B-945EAC20F9BB}" dt="2019-05-16T06:44:30.983" v="15" actId="14100"/>
          <ac:picMkLst>
            <pc:docMk/>
            <pc:sldMk cId="3060758030" sldId="264"/>
            <ac:picMk id="13" creationId="{00000000-0000-0000-0000-000000000000}"/>
          </ac:picMkLst>
        </pc:picChg>
      </pc:sldChg>
      <pc:sldChg chg="ord">
        <pc:chgData name="Juanda Rodríguez" userId="e489072cc5443527" providerId="Windows Live" clId="Web-{7049BE96-E474-4534-A46B-945EAC20F9BB}" dt="2019-05-16T12:10:21.598" v="120"/>
        <pc:sldMkLst>
          <pc:docMk/>
          <pc:sldMk cId="2871952695" sldId="266"/>
        </pc:sldMkLst>
      </pc:sldChg>
      <pc:sldChg chg="modSp">
        <pc:chgData name="Juanda Rodríguez" userId="e489072cc5443527" providerId="Windows Live" clId="Web-{7049BE96-E474-4534-A46B-945EAC20F9BB}" dt="2019-05-16T12:11:09.972" v="159" actId="20577"/>
        <pc:sldMkLst>
          <pc:docMk/>
          <pc:sldMk cId="339095885" sldId="267"/>
        </pc:sldMkLst>
        <pc:spChg chg="mod">
          <ac:chgData name="Juanda Rodríguez" userId="e489072cc5443527" providerId="Windows Live" clId="Web-{7049BE96-E474-4534-A46B-945EAC20F9BB}" dt="2019-05-16T12:11:09.972" v="159" actId="20577"/>
          <ac:spMkLst>
            <pc:docMk/>
            <pc:sldMk cId="339095885" sldId="267"/>
            <ac:spMk id="2" creationId="{00000000-0000-0000-0000-000000000000}"/>
          </ac:spMkLst>
        </pc:spChg>
      </pc:sldChg>
      <pc:sldChg chg="addSp delSp modSp">
        <pc:chgData name="Juanda Rodríguez" userId="e489072cc5443527" providerId="Windows Live" clId="Web-{7049BE96-E474-4534-A46B-945EAC20F9BB}" dt="2019-05-16T12:11:37.737" v="168"/>
        <pc:sldMkLst>
          <pc:docMk/>
          <pc:sldMk cId="2490769599" sldId="268"/>
        </pc:sldMkLst>
        <pc:spChg chg="add del mod">
          <ac:chgData name="Juanda Rodríguez" userId="e489072cc5443527" providerId="Windows Live" clId="Web-{7049BE96-E474-4534-A46B-945EAC20F9BB}" dt="2019-05-16T12:11:19.566" v="163"/>
          <ac:spMkLst>
            <pc:docMk/>
            <pc:sldMk cId="2490769599" sldId="268"/>
            <ac:spMk id="3" creationId="{F390177E-C1CA-4842-9C1A-27683C767099}"/>
          </ac:spMkLst>
        </pc:spChg>
        <pc:spChg chg="add del mod">
          <ac:chgData name="Juanda Rodríguez" userId="e489072cc5443527" providerId="Windows Live" clId="Web-{7049BE96-E474-4534-A46B-945EAC20F9BB}" dt="2019-05-16T12:11:36.628" v="167"/>
          <ac:spMkLst>
            <pc:docMk/>
            <pc:sldMk cId="2490769599" sldId="268"/>
            <ac:spMk id="11" creationId="{95BF3A7D-6036-4C2C-B840-29EBE3996367}"/>
          </ac:spMkLst>
        </pc:spChg>
        <pc:spChg chg="add del">
          <ac:chgData name="Juanda Rodríguez" userId="e489072cc5443527" providerId="Windows Live" clId="Web-{7049BE96-E474-4534-A46B-945EAC20F9BB}" dt="2019-05-16T12:11:33.769" v="166"/>
          <ac:spMkLst>
            <pc:docMk/>
            <pc:sldMk cId="2490769599" sldId="268"/>
            <ac:spMk id="12" creationId="{67505BCA-7AD9-4ADF-A41D-F8700CBB2157}"/>
          </ac:spMkLst>
        </pc:spChg>
        <pc:spChg chg="add mod">
          <ac:chgData name="Juanda Rodríguez" userId="e489072cc5443527" providerId="Windows Live" clId="Web-{7049BE96-E474-4534-A46B-945EAC20F9BB}" dt="2019-05-16T12:11:37.737" v="168"/>
          <ac:spMkLst>
            <pc:docMk/>
            <pc:sldMk cId="2490769599" sldId="268"/>
            <ac:spMk id="13" creationId="{CCD3FE54-E6B2-45A2-BCA5-B07DF4B7C273}"/>
          </ac:spMkLst>
        </pc:spChg>
        <pc:spChg chg="del">
          <ac:chgData name="Juanda Rodríguez" userId="e489072cc5443527" providerId="Windows Live" clId="Web-{7049BE96-E474-4534-A46B-945EAC20F9BB}" dt="2019-05-16T12:11:29.628" v="164"/>
          <ac:spMkLst>
            <pc:docMk/>
            <pc:sldMk cId="2490769599" sldId="268"/>
            <ac:spMk id="18" creationId="{00000000-0000-0000-0000-000000000000}"/>
          </ac:spMkLst>
        </pc:spChg>
      </pc:sldChg>
      <pc:sldChg chg="addSp modSp">
        <pc:chgData name="Juanda Rodríguez" userId="e489072cc5443527" providerId="Windows Live" clId="Web-{7049BE96-E474-4534-A46B-945EAC20F9BB}" dt="2019-05-16T12:12:01.362" v="176" actId="1076"/>
        <pc:sldMkLst>
          <pc:docMk/>
          <pc:sldMk cId="3350017275" sldId="316"/>
        </pc:sldMkLst>
        <pc:spChg chg="add mod">
          <ac:chgData name="Juanda Rodríguez" userId="e489072cc5443527" providerId="Windows Live" clId="Web-{7049BE96-E474-4534-A46B-945EAC20F9BB}" dt="2019-05-16T12:12:01.362" v="176" actId="1076"/>
          <ac:spMkLst>
            <pc:docMk/>
            <pc:sldMk cId="3350017275" sldId="316"/>
            <ac:spMk id="2" creationId="{04CFE472-0D38-40FD-B9F3-0D08410A68B7}"/>
          </ac:spMkLst>
        </pc:spChg>
        <pc:picChg chg="mod">
          <ac:chgData name="Juanda Rodríguez" userId="e489072cc5443527" providerId="Windows Live" clId="Web-{7049BE96-E474-4534-A46B-945EAC20F9BB}" dt="2019-05-16T12:11:54.378" v="173" actId="1076"/>
          <ac:picMkLst>
            <pc:docMk/>
            <pc:sldMk cId="3350017275" sldId="316"/>
            <ac:picMk id="4" creationId="{A68849A8-0B14-463E-BEB1-143D13776558}"/>
          </ac:picMkLst>
        </pc:picChg>
        <pc:picChg chg="mod">
          <ac:chgData name="Juanda Rodríguez" userId="e489072cc5443527" providerId="Windows Live" clId="Web-{7049BE96-E474-4534-A46B-945EAC20F9BB}" dt="2019-05-16T12:11:54.378" v="174" actId="1076"/>
          <ac:picMkLst>
            <pc:docMk/>
            <pc:sldMk cId="3350017275" sldId="316"/>
            <ac:picMk id="6" creationId="{69A62496-53EF-4401-ABEF-35BB4D648406}"/>
          </ac:picMkLst>
        </pc:picChg>
        <pc:picChg chg="mod">
          <ac:chgData name="Juanda Rodríguez" userId="e489072cc5443527" providerId="Windows Live" clId="Web-{7049BE96-E474-4534-A46B-945EAC20F9BB}" dt="2019-05-16T12:11:49.378" v="171" actId="1076"/>
          <ac:picMkLst>
            <pc:docMk/>
            <pc:sldMk cId="3350017275" sldId="316"/>
            <ac:picMk id="8" creationId="{14E6C851-4EA5-4013-A1E9-E0DB6392CBF7}"/>
          </ac:picMkLst>
        </pc:picChg>
        <pc:picChg chg="mod">
          <ac:chgData name="Juanda Rodríguez" userId="e489072cc5443527" providerId="Windows Live" clId="Web-{7049BE96-E474-4534-A46B-945EAC20F9BB}" dt="2019-05-16T12:11:49.393" v="172" actId="1076"/>
          <ac:picMkLst>
            <pc:docMk/>
            <pc:sldMk cId="3350017275" sldId="316"/>
            <ac:picMk id="10" creationId="{374E239D-9F96-4EA1-AAF4-F2EC85120DCC}"/>
          </ac:picMkLst>
        </pc:picChg>
        <pc:picChg chg="mod">
          <ac:chgData name="Juanda Rodríguez" userId="e489072cc5443527" providerId="Windows Live" clId="Web-{7049BE96-E474-4534-A46B-945EAC20F9BB}" dt="2019-05-16T12:11:46.268" v="169" actId="1076"/>
          <ac:picMkLst>
            <pc:docMk/>
            <pc:sldMk cId="3350017275" sldId="316"/>
            <ac:picMk id="12" creationId="{C695E888-45C5-44A5-BB05-6A030CAE0A69}"/>
          </ac:picMkLst>
        </pc:picChg>
        <pc:picChg chg="mod">
          <ac:chgData name="Juanda Rodríguez" userId="e489072cc5443527" providerId="Windows Live" clId="Web-{7049BE96-E474-4534-A46B-945EAC20F9BB}" dt="2019-05-16T12:11:46.284" v="170" actId="1076"/>
          <ac:picMkLst>
            <pc:docMk/>
            <pc:sldMk cId="3350017275" sldId="316"/>
            <ac:picMk id="14" creationId="{7354C1A8-F229-46D8-A184-94311030B02C}"/>
          </ac:picMkLst>
        </pc:picChg>
      </pc:sldChg>
      <pc:sldChg chg="addSp modSp">
        <pc:chgData name="Juanda Rodríguez" userId="e489072cc5443527" providerId="Windows Live" clId="Web-{7049BE96-E474-4534-A46B-945EAC20F9BB}" dt="2019-05-16T12:12:41.173" v="179" actId="1076"/>
        <pc:sldMkLst>
          <pc:docMk/>
          <pc:sldMk cId="4064293316" sldId="326"/>
        </pc:sldMkLst>
        <pc:spChg chg="add mod">
          <ac:chgData name="Juanda Rodríguez" userId="e489072cc5443527" providerId="Windows Live" clId="Web-{7049BE96-E474-4534-A46B-945EAC20F9BB}" dt="2019-05-16T12:12:41.173" v="179" actId="1076"/>
          <ac:spMkLst>
            <pc:docMk/>
            <pc:sldMk cId="4064293316" sldId="326"/>
            <ac:spMk id="9" creationId="{2525C8B6-4700-4250-9F86-866E651276A8}"/>
          </ac:spMkLst>
        </pc:spChg>
        <pc:spChg chg="mod">
          <ac:chgData name="Juanda Rodríguez" userId="e489072cc5443527" providerId="Windows Live" clId="Web-{7049BE96-E474-4534-A46B-945EAC20F9BB}" dt="2019-05-16T12:12:37.455" v="177" actId="1076"/>
          <ac:spMkLst>
            <pc:docMk/>
            <pc:sldMk cId="4064293316" sldId="326"/>
            <ac:spMk id="769" creationId="{2CA8ADD8-9C4B-4573-8F24-9C69041394D6}"/>
          </ac:spMkLst>
        </pc:spChg>
      </pc:sldChg>
      <pc:sldChg chg="modSp">
        <pc:chgData name="Juanda Rodríguez" userId="e489072cc5443527" providerId="Windows Live" clId="Web-{7049BE96-E474-4534-A46B-945EAC20F9BB}" dt="2019-05-16T09:11:17.140" v="115" actId="20577"/>
        <pc:sldMkLst>
          <pc:docMk/>
          <pc:sldMk cId="3468588271" sldId="328"/>
        </pc:sldMkLst>
        <pc:spChg chg="mod">
          <ac:chgData name="Juanda Rodríguez" userId="e489072cc5443527" providerId="Windows Live" clId="Web-{7049BE96-E474-4534-A46B-945EAC20F9BB}" dt="2019-05-16T09:11:17.140" v="115" actId="20577"/>
          <ac:spMkLst>
            <pc:docMk/>
            <pc:sldMk cId="3468588271" sldId="328"/>
            <ac:spMk id="9" creationId="{324B118E-B572-4A11-976D-B6E39E8C8FDB}"/>
          </ac:spMkLst>
        </pc:spChg>
      </pc:sldChg>
      <pc:sldChg chg="addSp delSp modSp add del">
        <pc:chgData name="Juanda Rodríguez" userId="e489072cc5443527" providerId="Windows Live" clId="Web-{7049BE96-E474-4534-A46B-945EAC20F9BB}" dt="2019-05-16T06:58:52.326" v="99"/>
        <pc:sldMkLst>
          <pc:docMk/>
          <pc:sldMk cId="333263585" sldId="331"/>
        </pc:sldMkLst>
        <pc:picChg chg="add del">
          <ac:chgData name="Juanda Rodríguez" userId="e489072cc5443527" providerId="Windows Live" clId="Web-{7049BE96-E474-4534-A46B-945EAC20F9BB}" dt="2019-05-16T06:56:36.717" v="49"/>
          <ac:picMkLst>
            <pc:docMk/>
            <pc:sldMk cId="333263585" sldId="331"/>
            <ac:picMk id="2" creationId="{00000000-0000-0000-0000-000000000000}"/>
          </ac:picMkLst>
        </pc:picChg>
        <pc:picChg chg="del mod">
          <ac:chgData name="Juanda Rodríguez" userId="e489072cc5443527" providerId="Windows Live" clId="Web-{7049BE96-E474-4534-A46B-945EAC20F9BB}" dt="2019-05-16T06:56:31.967" v="47"/>
          <ac:picMkLst>
            <pc:docMk/>
            <pc:sldMk cId="333263585" sldId="331"/>
            <ac:picMk id="6" creationId="{00000000-0000-0000-0000-000000000000}"/>
          </ac:picMkLst>
        </pc:picChg>
      </pc:sldChg>
      <pc:sldChg chg="addSp delSp modSp new ord">
        <pc:chgData name="Juanda Rodríguez" userId="e489072cc5443527" providerId="Windows Live" clId="Web-{7049BE96-E474-4534-A46B-945EAC20F9BB}" dt="2019-05-16T06:58:56.092" v="100"/>
        <pc:sldMkLst>
          <pc:docMk/>
          <pc:sldMk cId="3180124198" sldId="332"/>
        </pc:sldMkLst>
        <pc:spChg chg="del">
          <ac:chgData name="Juanda Rodríguez" userId="e489072cc5443527" providerId="Windows Live" clId="Web-{7049BE96-E474-4534-A46B-945EAC20F9BB}" dt="2019-05-16T06:56:48.920" v="51"/>
          <ac:spMkLst>
            <pc:docMk/>
            <pc:sldMk cId="3180124198" sldId="332"/>
            <ac:spMk id="2" creationId="{82877887-4299-475C-B175-8A8EC7D52A83}"/>
          </ac:spMkLst>
        </pc:spChg>
        <pc:spChg chg="del">
          <ac:chgData name="Juanda Rodríguez" userId="e489072cc5443527" providerId="Windows Live" clId="Web-{7049BE96-E474-4534-A46B-945EAC20F9BB}" dt="2019-05-16T06:56:48.920" v="50"/>
          <ac:spMkLst>
            <pc:docMk/>
            <pc:sldMk cId="3180124198" sldId="332"/>
            <ac:spMk id="3" creationId="{5F57F407-1A19-4812-9E91-6DF27554A290}"/>
          </ac:spMkLst>
        </pc:spChg>
        <pc:spChg chg="add mod">
          <ac:chgData name="Juanda Rodríguez" userId="e489072cc5443527" providerId="Windows Live" clId="Web-{7049BE96-E474-4534-A46B-945EAC20F9BB}" dt="2019-05-16T06:58:11.123" v="58"/>
          <ac:spMkLst>
            <pc:docMk/>
            <pc:sldMk cId="3180124198" sldId="332"/>
            <ac:spMk id="9" creationId="{C7B55934-17E7-4FC0-BBA4-15F1843DC779}"/>
          </ac:spMkLst>
        </pc:spChg>
        <pc:spChg chg="add mod">
          <ac:chgData name="Juanda Rodríguez" userId="e489072cc5443527" providerId="Windows Live" clId="Web-{7049BE96-E474-4534-A46B-945EAC20F9BB}" dt="2019-05-16T06:58:49.483" v="98" actId="1076"/>
          <ac:spMkLst>
            <pc:docMk/>
            <pc:sldMk cId="3180124198" sldId="332"/>
            <ac:spMk id="10" creationId="{9488C475-AEE1-4F35-9D8F-BDA3073EC257}"/>
          </ac:spMkLst>
        </pc:spChg>
        <pc:picChg chg="add del">
          <ac:chgData name="Juanda Rodríguez" userId="e489072cc5443527" providerId="Windows Live" clId="Web-{7049BE96-E474-4534-A46B-945EAC20F9BB}" dt="2019-05-16T06:56:56.967" v="53"/>
          <ac:picMkLst>
            <pc:docMk/>
            <pc:sldMk cId="3180124198" sldId="332"/>
            <ac:picMk id="5" creationId="{266751AB-A7F1-49E1-ADEE-48DF8EF14828}"/>
          </ac:picMkLst>
        </pc:picChg>
        <pc:picChg chg="add mod">
          <ac:chgData name="Juanda Rodríguez" userId="e489072cc5443527" providerId="Windows Live" clId="Web-{7049BE96-E474-4534-A46B-945EAC20F9BB}" dt="2019-05-16T06:58:16.420" v="59" actId="1076"/>
          <ac:picMkLst>
            <pc:docMk/>
            <pc:sldMk cId="3180124198" sldId="332"/>
            <ac:picMk id="6" creationId="{727E068D-5B2C-4E00-B941-38A9346587C8}"/>
          </ac:picMkLst>
        </pc:picChg>
      </pc:sldChg>
      <pc:sldChg chg="addSp modSp add replId">
        <pc:chgData name="Juanda Rodríguez" userId="e489072cc5443527" providerId="Windows Live" clId="Web-{7049BE96-E474-4534-A46B-945EAC20F9BB}" dt="2019-05-16T07:00:10.139" v="109" actId="14100"/>
        <pc:sldMkLst>
          <pc:docMk/>
          <pc:sldMk cId="1421651984" sldId="333"/>
        </pc:sldMkLst>
        <pc:spChg chg="add mod">
          <ac:chgData name="Juanda Rodríguez" userId="e489072cc5443527" providerId="Windows Live" clId="Web-{7049BE96-E474-4534-A46B-945EAC20F9BB}" dt="2019-05-16T07:00:10.139" v="109" actId="14100"/>
          <ac:spMkLst>
            <pc:docMk/>
            <pc:sldMk cId="1421651984" sldId="333"/>
            <ac:spMk id="2" creationId="{2F16A06A-2CCD-4F7F-A45D-8E879D904496}"/>
          </ac:spMkLst>
        </pc:spChg>
      </pc:sldChg>
      <pc:sldMasterChg chg="addSldLayout">
        <pc:chgData name="Juanda Rodríguez" userId="e489072cc5443527" providerId="Windows Live" clId="Web-{7049BE96-E474-4534-A46B-945EAC20F9BB}" dt="2019-05-16T06:56:00.983" v="42"/>
        <pc:sldMasterMkLst>
          <pc:docMk/>
          <pc:sldMasterMk cId="1223832927" sldId="2147483648"/>
        </pc:sldMasterMkLst>
        <pc:sldLayoutChg chg="add">
          <pc:chgData name="Juanda Rodríguez" userId="e489072cc5443527" providerId="Windows Live" clId="Web-{7049BE96-E474-4534-A46B-945EAC20F9BB}" dt="2019-05-16T06:56:00.983" v="42"/>
          <pc:sldLayoutMkLst>
            <pc:docMk/>
            <pc:sldMasterMk cId="1223832927" sldId="2147483648"/>
            <pc:sldLayoutMk cId="3271329063" sldId="2147483668"/>
          </pc:sldLayoutMkLst>
        </pc:sldLayoutChg>
      </pc:sldMasterChg>
    </pc:docChg>
  </pc:docChgLst>
  <pc:docChgLst>
    <pc:chgData name="Juanda Rodríguez" userId="e489072cc5443527" providerId="Windows Live" clId="Web-{FCCCD8F0-649A-46EB-9C5B-A9E78D1F90E8}"/>
    <pc:docChg chg="addSld delSld modSld">
      <pc:chgData name="Juanda Rodríguez" userId="e489072cc5443527" providerId="Windows Live" clId="Web-{FCCCD8F0-649A-46EB-9C5B-A9E78D1F90E8}" dt="2019-05-15T09:10:49.196" v="1871" actId="1076"/>
      <pc:docMkLst>
        <pc:docMk/>
      </pc:docMkLst>
      <pc:sldChg chg="modSp">
        <pc:chgData name="Juanda Rodríguez" userId="e489072cc5443527" providerId="Windows Live" clId="Web-{FCCCD8F0-649A-46EB-9C5B-A9E78D1F90E8}" dt="2019-05-14T15:31:29.753" v="5" actId="20577"/>
        <pc:sldMkLst>
          <pc:docMk/>
          <pc:sldMk cId="1651062632" sldId="262"/>
        </pc:sldMkLst>
        <pc:spChg chg="mod">
          <ac:chgData name="Juanda Rodríguez" userId="e489072cc5443527" providerId="Windows Live" clId="Web-{FCCCD8F0-649A-46EB-9C5B-A9E78D1F90E8}" dt="2019-05-14T15:31:29.753" v="5" actId="20577"/>
          <ac:spMkLst>
            <pc:docMk/>
            <pc:sldMk cId="1651062632" sldId="262"/>
            <ac:spMk id="5" creationId="{00000000-0000-0000-0000-000000000000}"/>
          </ac:spMkLst>
        </pc:spChg>
      </pc:sldChg>
      <pc:sldChg chg="modSp">
        <pc:chgData name="Juanda Rodríguez" userId="e489072cc5443527" providerId="Windows Live" clId="Web-{FCCCD8F0-649A-46EB-9C5B-A9E78D1F90E8}" dt="2019-05-14T16:16:28.932" v="1227" actId="20577"/>
        <pc:sldMkLst>
          <pc:docMk/>
          <pc:sldMk cId="3460405863" sldId="263"/>
        </pc:sldMkLst>
        <pc:spChg chg="mod">
          <ac:chgData name="Juanda Rodríguez" userId="e489072cc5443527" providerId="Windows Live" clId="Web-{FCCCD8F0-649A-46EB-9C5B-A9E78D1F90E8}" dt="2019-05-14T16:16:28.932" v="1227" actId="20577"/>
          <ac:spMkLst>
            <pc:docMk/>
            <pc:sldMk cId="3460405863" sldId="263"/>
            <ac:spMk id="31" creationId="{00000000-0000-0000-0000-000000000000}"/>
          </ac:spMkLst>
        </pc:spChg>
      </pc:sldChg>
      <pc:sldChg chg="modSp">
        <pc:chgData name="Juanda Rodríguez" userId="e489072cc5443527" providerId="Windows Live" clId="Web-{FCCCD8F0-649A-46EB-9C5B-A9E78D1F90E8}" dt="2019-05-14T16:19:01.511" v="1232" actId="20577"/>
        <pc:sldMkLst>
          <pc:docMk/>
          <pc:sldMk cId="3060758030" sldId="264"/>
        </pc:sldMkLst>
        <pc:spChg chg="mod">
          <ac:chgData name="Juanda Rodríguez" userId="e489072cc5443527" providerId="Windows Live" clId="Web-{FCCCD8F0-649A-46EB-9C5B-A9E78D1F90E8}" dt="2019-05-14T16:19:01.511" v="1232" actId="20577"/>
          <ac:spMkLst>
            <pc:docMk/>
            <pc:sldMk cId="3060758030" sldId="264"/>
            <ac:spMk id="20" creationId="{00000000-0000-0000-0000-000000000000}"/>
          </ac:spMkLst>
        </pc:spChg>
      </pc:sldChg>
      <pc:sldChg chg="modSp">
        <pc:chgData name="Juanda Rodríguez" userId="e489072cc5443527" providerId="Windows Live" clId="Web-{FCCCD8F0-649A-46EB-9C5B-A9E78D1F90E8}" dt="2019-05-14T16:40:10.827" v="1236" actId="20577"/>
        <pc:sldMkLst>
          <pc:docMk/>
          <pc:sldMk cId="2871952695" sldId="266"/>
        </pc:sldMkLst>
        <pc:spChg chg="mod">
          <ac:chgData name="Juanda Rodríguez" userId="e489072cc5443527" providerId="Windows Live" clId="Web-{FCCCD8F0-649A-46EB-9C5B-A9E78D1F90E8}" dt="2019-05-14T16:40:10.827" v="1236" actId="20577"/>
          <ac:spMkLst>
            <pc:docMk/>
            <pc:sldMk cId="2871952695" sldId="266"/>
            <ac:spMk id="2" creationId="{00000000-0000-0000-0000-000000000000}"/>
          </ac:spMkLst>
        </pc:spChg>
      </pc:sldChg>
      <pc:sldChg chg="addSp modSp">
        <pc:chgData name="Juanda Rodríguez" userId="e489072cc5443527" providerId="Windows Live" clId="Web-{FCCCD8F0-649A-46EB-9C5B-A9E78D1F90E8}" dt="2019-05-14T16:43:10.655" v="1309" actId="1076"/>
        <pc:sldMkLst>
          <pc:docMk/>
          <pc:sldMk cId="2490769599" sldId="268"/>
        </pc:sldMkLst>
        <pc:spChg chg="add mod">
          <ac:chgData name="Juanda Rodríguez" userId="e489072cc5443527" providerId="Windows Live" clId="Web-{FCCCD8F0-649A-46EB-9C5B-A9E78D1F90E8}" dt="2019-05-14T16:43:10.655" v="1309" actId="1076"/>
          <ac:spMkLst>
            <pc:docMk/>
            <pc:sldMk cId="2490769599" sldId="268"/>
            <ac:spMk id="2" creationId="{CB0B834C-D165-4EBA-9A60-8903C5053D35}"/>
          </ac:spMkLst>
        </pc:spChg>
      </pc:sldChg>
      <pc:sldChg chg="modSp">
        <pc:chgData name="Juanda Rodríguez" userId="e489072cc5443527" providerId="Windows Live" clId="Web-{FCCCD8F0-649A-46EB-9C5B-A9E78D1F90E8}" dt="2019-05-14T16:35:50.263" v="1235" actId="14100"/>
        <pc:sldMkLst>
          <pc:docMk/>
          <pc:sldMk cId="4148313905" sldId="269"/>
        </pc:sldMkLst>
        <pc:spChg chg="mod">
          <ac:chgData name="Juanda Rodríguez" userId="e489072cc5443527" providerId="Windows Live" clId="Web-{FCCCD8F0-649A-46EB-9C5B-A9E78D1F90E8}" dt="2019-05-14T16:35:50.263" v="1235" actId="14100"/>
          <ac:spMkLst>
            <pc:docMk/>
            <pc:sldMk cId="4148313905" sldId="269"/>
            <ac:spMk id="22" creationId="{00000000-0000-0000-0000-000000000000}"/>
          </ac:spMkLst>
        </pc:spChg>
      </pc:sldChg>
      <pc:sldChg chg="addSp delSp modSp">
        <pc:chgData name="Juanda Rodríguez" userId="e489072cc5443527" providerId="Windows Live" clId="Web-{FCCCD8F0-649A-46EB-9C5B-A9E78D1F90E8}" dt="2019-05-15T08:57:17.439" v="1726"/>
        <pc:sldMkLst>
          <pc:docMk/>
          <pc:sldMk cId="381799578" sldId="271"/>
        </pc:sldMkLst>
        <pc:spChg chg="add del mod">
          <ac:chgData name="Juanda Rodríguez" userId="e489072cc5443527" providerId="Windows Live" clId="Web-{FCCCD8F0-649A-46EB-9C5B-A9E78D1F90E8}" dt="2019-05-15T08:57:17.439" v="1726"/>
          <ac:spMkLst>
            <pc:docMk/>
            <pc:sldMk cId="381799578" sldId="271"/>
            <ac:spMk id="4" creationId="{918867EE-56BC-46A3-9FFE-1F56D158CB2E}"/>
          </ac:spMkLst>
        </pc:spChg>
        <pc:picChg chg="add del mod">
          <ac:chgData name="Juanda Rodríguez" userId="e489072cc5443527" providerId="Windows Live" clId="Web-{FCCCD8F0-649A-46EB-9C5B-A9E78D1F90E8}" dt="2019-05-15T08:52:36.092" v="1676"/>
          <ac:picMkLst>
            <pc:docMk/>
            <pc:sldMk cId="381799578" sldId="271"/>
            <ac:picMk id="2" creationId="{DB05D72D-0C2A-46CD-9BA6-2CE555BC03C0}"/>
          </ac:picMkLst>
        </pc:picChg>
      </pc:sldChg>
      <pc:sldChg chg="addSp delSp">
        <pc:chgData name="Juanda Rodríguez" userId="e489072cc5443527" providerId="Windows Live" clId="Web-{FCCCD8F0-649A-46EB-9C5B-A9E78D1F90E8}" dt="2019-05-15T08:09:42.052" v="1631"/>
        <pc:sldMkLst>
          <pc:docMk/>
          <pc:sldMk cId="1489237561" sldId="274"/>
        </pc:sldMkLst>
        <pc:spChg chg="add">
          <ac:chgData name="Juanda Rodríguez" userId="e489072cc5443527" providerId="Windows Live" clId="Web-{FCCCD8F0-649A-46EB-9C5B-A9E78D1F90E8}" dt="2019-05-15T08:09:42.052" v="1631"/>
          <ac:spMkLst>
            <pc:docMk/>
            <pc:sldMk cId="1489237561" sldId="274"/>
            <ac:spMk id="2" creationId="{23B5AD20-B7A5-473C-9EBA-BABA3DDB092D}"/>
          </ac:spMkLst>
        </pc:spChg>
        <pc:spChg chg="del">
          <ac:chgData name="Juanda Rodríguez" userId="e489072cc5443527" providerId="Windows Live" clId="Web-{FCCCD8F0-649A-46EB-9C5B-A9E78D1F90E8}" dt="2019-05-15T08:09:40.677" v="1630"/>
          <ac:spMkLst>
            <pc:docMk/>
            <pc:sldMk cId="1489237561" sldId="274"/>
            <ac:spMk id="9" creationId="{00000000-0000-0000-0000-000000000000}"/>
          </ac:spMkLst>
        </pc:spChg>
      </pc:sldChg>
      <pc:sldChg chg="addSp delSp">
        <pc:chgData name="Juanda Rodríguez" userId="e489072cc5443527" providerId="Windows Live" clId="Web-{FCCCD8F0-649A-46EB-9C5B-A9E78D1F90E8}" dt="2019-05-15T08:10:51.849" v="1639"/>
        <pc:sldMkLst>
          <pc:docMk/>
          <pc:sldMk cId="1143522244" sldId="275"/>
        </pc:sldMkLst>
        <pc:spChg chg="add del">
          <ac:chgData name="Juanda Rodríguez" userId="e489072cc5443527" providerId="Windows Live" clId="Web-{FCCCD8F0-649A-46EB-9C5B-A9E78D1F90E8}" dt="2019-05-15T08:10:00.958" v="1634"/>
          <ac:spMkLst>
            <pc:docMk/>
            <pc:sldMk cId="1143522244" sldId="275"/>
            <ac:spMk id="2" creationId="{5A786DC8-ACAD-40AE-B620-59AC084EA661}"/>
          </ac:spMkLst>
        </pc:spChg>
        <pc:spChg chg="add">
          <ac:chgData name="Juanda Rodríguez" userId="e489072cc5443527" providerId="Windows Live" clId="Web-{FCCCD8F0-649A-46EB-9C5B-A9E78D1F90E8}" dt="2019-05-15T08:10:51.849" v="1639"/>
          <ac:spMkLst>
            <pc:docMk/>
            <pc:sldMk cId="1143522244" sldId="275"/>
            <ac:spMk id="4" creationId="{756DFC6A-C428-4DDD-94A9-F7CF24E2E79C}"/>
          </ac:spMkLst>
        </pc:spChg>
        <pc:spChg chg="del">
          <ac:chgData name="Juanda Rodríguez" userId="e489072cc5443527" providerId="Windows Live" clId="Web-{FCCCD8F0-649A-46EB-9C5B-A9E78D1F90E8}" dt="2019-05-15T08:09:50.114" v="1632"/>
          <ac:spMkLst>
            <pc:docMk/>
            <pc:sldMk cId="1143522244" sldId="275"/>
            <ac:spMk id="12" creationId="{00000000-0000-0000-0000-000000000000}"/>
          </ac:spMkLst>
        </pc:spChg>
      </pc:sldChg>
      <pc:sldChg chg="addSp delSp">
        <pc:chgData name="Juanda Rodríguez" userId="e489072cc5443527" providerId="Windows Live" clId="Web-{FCCCD8F0-649A-46EB-9C5B-A9E78D1F90E8}" dt="2019-05-15T08:10:08.177" v="1636"/>
        <pc:sldMkLst>
          <pc:docMk/>
          <pc:sldMk cId="1640759271" sldId="276"/>
        </pc:sldMkLst>
        <pc:spChg chg="add">
          <ac:chgData name="Juanda Rodríguez" userId="e489072cc5443527" providerId="Windows Live" clId="Web-{FCCCD8F0-649A-46EB-9C5B-A9E78D1F90E8}" dt="2019-05-15T08:10:08.177" v="1636"/>
          <ac:spMkLst>
            <pc:docMk/>
            <pc:sldMk cId="1640759271" sldId="276"/>
            <ac:spMk id="2" creationId="{70D0E118-1299-40DB-984C-92B8A1DEFA09}"/>
          </ac:spMkLst>
        </pc:spChg>
        <pc:spChg chg="del">
          <ac:chgData name="Juanda Rodríguez" userId="e489072cc5443527" providerId="Windows Live" clId="Web-{FCCCD8F0-649A-46EB-9C5B-A9E78D1F90E8}" dt="2019-05-15T08:10:07.130" v="1635"/>
          <ac:spMkLst>
            <pc:docMk/>
            <pc:sldMk cId="1640759271" sldId="276"/>
            <ac:spMk id="14" creationId="{00000000-0000-0000-0000-000000000000}"/>
          </ac:spMkLst>
        </pc:spChg>
      </pc:sldChg>
      <pc:sldChg chg="addSp delSp">
        <pc:chgData name="Juanda Rodríguez" userId="e489072cc5443527" providerId="Windows Live" clId="Web-{FCCCD8F0-649A-46EB-9C5B-A9E78D1F90E8}" dt="2019-05-15T08:10:14.458" v="1638"/>
        <pc:sldMkLst>
          <pc:docMk/>
          <pc:sldMk cId="1126548234" sldId="277"/>
        </pc:sldMkLst>
        <pc:spChg chg="add">
          <ac:chgData name="Juanda Rodríguez" userId="e489072cc5443527" providerId="Windows Live" clId="Web-{FCCCD8F0-649A-46EB-9C5B-A9E78D1F90E8}" dt="2019-05-15T08:10:14.458" v="1638"/>
          <ac:spMkLst>
            <pc:docMk/>
            <pc:sldMk cId="1126548234" sldId="277"/>
            <ac:spMk id="2" creationId="{BF4199E8-7DE3-40AC-A148-75E864E1588D}"/>
          </ac:spMkLst>
        </pc:spChg>
        <pc:spChg chg="del">
          <ac:chgData name="Juanda Rodríguez" userId="e489072cc5443527" providerId="Windows Live" clId="Web-{FCCCD8F0-649A-46EB-9C5B-A9E78D1F90E8}" dt="2019-05-15T08:10:13.818" v="1637"/>
          <ac:spMkLst>
            <pc:docMk/>
            <pc:sldMk cId="1126548234" sldId="277"/>
            <ac:spMk id="16" creationId="{00000000-0000-0000-0000-000000000000}"/>
          </ac:spMkLst>
        </pc:spChg>
      </pc:sldChg>
      <pc:sldChg chg="delSp modSp">
        <pc:chgData name="Juanda Rodríguez" userId="e489072cc5443527" providerId="Windows Live" clId="Web-{FCCCD8F0-649A-46EB-9C5B-A9E78D1F90E8}" dt="2019-05-15T08:11:40.100" v="1642"/>
        <pc:sldMkLst>
          <pc:docMk/>
          <pc:sldMk cId="1694390908" sldId="281"/>
        </pc:sldMkLst>
        <pc:spChg chg="del">
          <ac:chgData name="Juanda Rodríguez" userId="e489072cc5443527" providerId="Windows Live" clId="Web-{FCCCD8F0-649A-46EB-9C5B-A9E78D1F90E8}" dt="2019-05-15T08:11:40.100" v="1642"/>
          <ac:spMkLst>
            <pc:docMk/>
            <pc:sldMk cId="1694390908" sldId="281"/>
            <ac:spMk id="3" creationId="{00000000-0000-0000-0000-000000000000}"/>
          </ac:spMkLst>
        </pc:spChg>
        <pc:spChg chg="del">
          <ac:chgData name="Juanda Rodríguez" userId="e489072cc5443527" providerId="Windows Live" clId="Web-{FCCCD8F0-649A-46EB-9C5B-A9E78D1F90E8}" dt="2019-05-15T08:11:38.006" v="1641"/>
          <ac:spMkLst>
            <pc:docMk/>
            <pc:sldMk cId="1694390908" sldId="281"/>
            <ac:spMk id="14" creationId="{00000000-0000-0000-0000-000000000000}"/>
          </ac:spMkLst>
        </pc:spChg>
        <pc:spChg chg="mod">
          <ac:chgData name="Juanda Rodríguez" userId="e489072cc5443527" providerId="Windows Live" clId="Web-{FCCCD8F0-649A-46EB-9C5B-A9E78D1F90E8}" dt="2019-05-15T08:08:33.442" v="1623" actId="20577"/>
          <ac:spMkLst>
            <pc:docMk/>
            <pc:sldMk cId="1694390908" sldId="281"/>
            <ac:spMk id="16" creationId="{00000000-0000-0000-0000-000000000000}"/>
          </ac:spMkLst>
        </pc:spChg>
        <pc:spChg chg="del">
          <ac:chgData name="Juanda Rodríguez" userId="e489072cc5443527" providerId="Windows Live" clId="Web-{FCCCD8F0-649A-46EB-9C5B-A9E78D1F90E8}" dt="2019-05-15T08:11:32.772" v="1640"/>
          <ac:spMkLst>
            <pc:docMk/>
            <pc:sldMk cId="1694390908" sldId="281"/>
            <ac:spMk id="18" creationId="{00000000-0000-0000-0000-000000000000}"/>
          </ac:spMkLst>
        </pc:spChg>
      </pc:sldChg>
      <pc:sldChg chg="addSp delSp modSp">
        <pc:chgData name="Juanda Rodríguez" userId="e489072cc5443527" providerId="Windows Live" clId="Web-{FCCCD8F0-649A-46EB-9C5B-A9E78D1F90E8}" dt="2019-05-15T08:08:45.004" v="1627"/>
        <pc:sldMkLst>
          <pc:docMk/>
          <pc:sldMk cId="835973911" sldId="282"/>
        </pc:sldMkLst>
        <pc:spChg chg="add">
          <ac:chgData name="Juanda Rodríguez" userId="e489072cc5443527" providerId="Windows Live" clId="Web-{FCCCD8F0-649A-46EB-9C5B-A9E78D1F90E8}" dt="2019-05-15T08:08:45.004" v="1627"/>
          <ac:spMkLst>
            <pc:docMk/>
            <pc:sldMk cId="835973911" sldId="282"/>
            <ac:spMk id="4" creationId="{343AC9C0-4E0E-49CC-919D-DA847DF43FD9}"/>
          </ac:spMkLst>
        </pc:spChg>
        <pc:spChg chg="del">
          <ac:chgData name="Juanda Rodríguez" userId="e489072cc5443527" providerId="Windows Live" clId="Web-{FCCCD8F0-649A-46EB-9C5B-A9E78D1F90E8}" dt="2019-05-15T08:08:44.146" v="1626"/>
          <ac:spMkLst>
            <pc:docMk/>
            <pc:sldMk cId="835973911" sldId="282"/>
            <ac:spMk id="9" creationId="{00000000-0000-0000-0000-000000000000}"/>
          </ac:spMkLst>
        </pc:spChg>
        <pc:spChg chg="mod">
          <ac:chgData name="Juanda Rodríguez" userId="e489072cc5443527" providerId="Windows Live" clId="Web-{FCCCD8F0-649A-46EB-9C5B-A9E78D1F90E8}" dt="2019-05-14T17:27:59.256" v="1367" actId="1076"/>
          <ac:spMkLst>
            <pc:docMk/>
            <pc:sldMk cId="835973911" sldId="282"/>
            <ac:spMk id="13" creationId="{00000000-0000-0000-0000-000000000000}"/>
          </ac:spMkLst>
        </pc:spChg>
      </pc:sldChg>
      <pc:sldChg chg="addSp delSp">
        <pc:chgData name="Juanda Rodríguez" userId="e489072cc5443527" providerId="Windows Live" clId="Web-{FCCCD8F0-649A-46EB-9C5B-A9E78D1F90E8}" dt="2019-05-15T08:09:05.551" v="1629"/>
        <pc:sldMkLst>
          <pc:docMk/>
          <pc:sldMk cId="2155532492" sldId="309"/>
        </pc:sldMkLst>
        <pc:spChg chg="add">
          <ac:chgData name="Juanda Rodríguez" userId="e489072cc5443527" providerId="Windows Live" clId="Web-{FCCCD8F0-649A-46EB-9C5B-A9E78D1F90E8}" dt="2019-05-15T08:09:05.551" v="1629"/>
          <ac:spMkLst>
            <pc:docMk/>
            <pc:sldMk cId="2155532492" sldId="309"/>
            <ac:spMk id="4" creationId="{8E343460-9611-40F4-87F4-E801C15B647E}"/>
          </ac:spMkLst>
        </pc:spChg>
        <pc:spChg chg="del">
          <ac:chgData name="Juanda Rodríguez" userId="e489072cc5443527" providerId="Windows Live" clId="Web-{FCCCD8F0-649A-46EB-9C5B-A9E78D1F90E8}" dt="2019-05-15T08:09:04.426" v="1628"/>
          <ac:spMkLst>
            <pc:docMk/>
            <pc:sldMk cId="2155532492" sldId="309"/>
            <ac:spMk id="16" creationId="{00000000-0000-0000-0000-000000000000}"/>
          </ac:spMkLst>
        </pc:spChg>
      </pc:sldChg>
      <pc:sldChg chg="addSp delSp modSp new">
        <pc:chgData name="Juanda Rodríguez" userId="e489072cc5443527" providerId="Windows Live" clId="Web-{FCCCD8F0-649A-46EB-9C5B-A9E78D1F90E8}" dt="2019-05-15T08:22:38.419" v="1664" actId="1076"/>
        <pc:sldMkLst>
          <pc:docMk/>
          <pc:sldMk cId="1578395230" sldId="312"/>
        </pc:sldMkLst>
        <pc:spChg chg="del">
          <ac:chgData name="Juanda Rodríguez" userId="e489072cc5443527" providerId="Windows Live" clId="Web-{FCCCD8F0-649A-46EB-9C5B-A9E78D1F90E8}" dt="2019-05-14T15:40:20.661" v="8"/>
          <ac:spMkLst>
            <pc:docMk/>
            <pc:sldMk cId="1578395230" sldId="312"/>
            <ac:spMk id="2" creationId="{0E264C14-538B-4611-8887-FE6B871B66DE}"/>
          </ac:spMkLst>
        </pc:spChg>
        <pc:spChg chg="add mod">
          <ac:chgData name="Juanda Rodríguez" userId="e489072cc5443527" providerId="Windows Live" clId="Web-{FCCCD8F0-649A-46EB-9C5B-A9E78D1F90E8}" dt="2019-05-15T08:22:38.419" v="1664" actId="1076"/>
          <ac:spMkLst>
            <pc:docMk/>
            <pc:sldMk cId="1578395230" sldId="312"/>
            <ac:spMk id="2" creationId="{D3B20A92-A0AE-4B05-A145-C8C2B58C351D}"/>
          </ac:spMkLst>
        </pc:spChg>
        <pc:spChg chg="del">
          <ac:chgData name="Juanda Rodríguez" userId="e489072cc5443527" providerId="Windows Live" clId="Web-{FCCCD8F0-649A-46EB-9C5B-A9E78D1F90E8}" dt="2019-05-14T15:40:17.723" v="7"/>
          <ac:spMkLst>
            <pc:docMk/>
            <pc:sldMk cId="1578395230" sldId="312"/>
            <ac:spMk id="3" creationId="{A0F1205E-0653-4A23-8345-2A5C66FB66B8}"/>
          </ac:spMkLst>
        </pc:spChg>
        <pc:spChg chg="add mod">
          <ac:chgData name="Juanda Rodríguez" userId="e489072cc5443527" providerId="Windows Live" clId="Web-{FCCCD8F0-649A-46EB-9C5B-A9E78D1F90E8}" dt="2019-05-14T15:41:29.645" v="72" actId="1076"/>
          <ac:spMkLst>
            <pc:docMk/>
            <pc:sldMk cId="1578395230" sldId="312"/>
            <ac:spMk id="6" creationId="{E50A473A-E5A4-42AD-9DFC-D4FCAEC0F501}"/>
          </ac:spMkLst>
        </pc:spChg>
        <pc:picChg chg="add mod">
          <ac:chgData name="Juanda Rodríguez" userId="e489072cc5443527" providerId="Windows Live" clId="Web-{FCCCD8F0-649A-46EB-9C5B-A9E78D1F90E8}" dt="2019-05-14T15:41:43.817" v="76" actId="1076"/>
          <ac:picMkLst>
            <pc:docMk/>
            <pc:sldMk cId="1578395230" sldId="312"/>
            <ac:picMk id="4" creationId="{1C45467D-F2EB-4790-B704-45ECEF91F7CB}"/>
          </ac:picMkLst>
        </pc:picChg>
      </pc:sldChg>
      <pc:sldChg chg="addSp delSp modSp add replId">
        <pc:chgData name="Juanda Rodríguez" userId="e489072cc5443527" providerId="Windows Live" clId="Web-{FCCCD8F0-649A-46EB-9C5B-A9E78D1F90E8}" dt="2019-05-14T15:48:34.506" v="160" actId="1076"/>
        <pc:sldMkLst>
          <pc:docMk/>
          <pc:sldMk cId="575916092" sldId="313"/>
        </pc:sldMkLst>
        <pc:spChg chg="add mod">
          <ac:chgData name="Juanda Rodríguez" userId="e489072cc5443527" providerId="Windows Live" clId="Web-{FCCCD8F0-649A-46EB-9C5B-A9E78D1F90E8}" dt="2019-05-14T15:47:25.287" v="139" actId="1076"/>
          <ac:spMkLst>
            <pc:docMk/>
            <pc:sldMk cId="575916092" sldId="313"/>
            <ac:spMk id="18" creationId="{B6A3E0AB-D547-4B21-B082-F49C275D273E}"/>
          </ac:spMkLst>
        </pc:spChg>
        <pc:spChg chg="add mod">
          <ac:chgData name="Juanda Rodríguez" userId="e489072cc5443527" providerId="Windows Live" clId="Web-{FCCCD8F0-649A-46EB-9C5B-A9E78D1F90E8}" dt="2019-05-14T15:47:29.943" v="141" actId="1076"/>
          <ac:spMkLst>
            <pc:docMk/>
            <pc:sldMk cId="575916092" sldId="313"/>
            <ac:spMk id="19" creationId="{8E7E0FCE-A47A-4CDB-B596-66F1485B6A92}"/>
          </ac:spMkLst>
        </pc:spChg>
        <pc:spChg chg="add mod">
          <ac:chgData name="Juanda Rodríguez" userId="e489072cc5443527" providerId="Windows Live" clId="Web-{FCCCD8F0-649A-46EB-9C5B-A9E78D1F90E8}" dt="2019-05-14T15:47:39.912" v="145" actId="1076"/>
          <ac:spMkLst>
            <pc:docMk/>
            <pc:sldMk cId="575916092" sldId="313"/>
            <ac:spMk id="20" creationId="{64EDB00F-C589-4F2C-8E4F-682D7AE14FE3}"/>
          </ac:spMkLst>
        </pc:spChg>
        <pc:spChg chg="add mod">
          <ac:chgData name="Juanda Rodríguez" userId="e489072cc5443527" providerId="Windows Live" clId="Web-{FCCCD8F0-649A-46EB-9C5B-A9E78D1F90E8}" dt="2019-05-14T15:47:52.818" v="149" actId="1076"/>
          <ac:spMkLst>
            <pc:docMk/>
            <pc:sldMk cId="575916092" sldId="313"/>
            <ac:spMk id="21" creationId="{222B955D-7054-4AFF-899F-522F28F1C521}"/>
          </ac:spMkLst>
        </pc:spChg>
        <pc:spChg chg="add mod">
          <ac:chgData name="Juanda Rodríguez" userId="e489072cc5443527" providerId="Windows Live" clId="Web-{FCCCD8F0-649A-46EB-9C5B-A9E78D1F90E8}" dt="2019-05-14T15:48:05.396" v="153" actId="1076"/>
          <ac:spMkLst>
            <pc:docMk/>
            <pc:sldMk cId="575916092" sldId="313"/>
            <ac:spMk id="22" creationId="{4F1745D6-DC1A-4BCC-AABD-7E1E3953394E}"/>
          </ac:spMkLst>
        </pc:spChg>
        <pc:spChg chg="add mod">
          <ac:chgData name="Juanda Rodríguez" userId="e489072cc5443527" providerId="Windows Live" clId="Web-{FCCCD8F0-649A-46EB-9C5B-A9E78D1F90E8}" dt="2019-05-14T15:48:14.756" v="155" actId="1076"/>
          <ac:spMkLst>
            <pc:docMk/>
            <pc:sldMk cId="575916092" sldId="313"/>
            <ac:spMk id="23" creationId="{09346E68-55A7-49E1-8BFB-ACD3A054766E}"/>
          </ac:spMkLst>
        </pc:spChg>
        <pc:spChg chg="add mod">
          <ac:chgData name="Juanda Rodríguez" userId="e489072cc5443527" providerId="Windows Live" clId="Web-{FCCCD8F0-649A-46EB-9C5B-A9E78D1F90E8}" dt="2019-05-14T15:48:34.506" v="160" actId="1076"/>
          <ac:spMkLst>
            <pc:docMk/>
            <pc:sldMk cId="575916092" sldId="313"/>
            <ac:spMk id="24" creationId="{F250E8D8-35D4-4504-BC26-12C9280795BF}"/>
          </ac:spMkLst>
        </pc:spChg>
        <pc:picChg chg="add del mod">
          <ac:chgData name="Juanda Rodríguez" userId="e489072cc5443527" providerId="Windows Live" clId="Web-{FCCCD8F0-649A-46EB-9C5B-A9E78D1F90E8}" dt="2019-05-14T15:43:40.958" v="97"/>
          <ac:picMkLst>
            <pc:docMk/>
            <pc:sldMk cId="575916092" sldId="313"/>
            <ac:picMk id="2" creationId="{27805D39-1C8D-4FE4-9175-841CF64D604F}"/>
          </ac:picMkLst>
        </pc:picChg>
        <pc:picChg chg="mod">
          <ac:chgData name="Juanda Rodríguez" userId="e489072cc5443527" providerId="Windows Live" clId="Web-{FCCCD8F0-649A-46EB-9C5B-A9E78D1F90E8}" dt="2019-05-14T15:48:22.506" v="158" actId="1076"/>
          <ac:picMkLst>
            <pc:docMk/>
            <pc:sldMk cId="575916092" sldId="313"/>
            <ac:picMk id="4" creationId="{1C45467D-F2EB-4790-B704-45ECEF91F7CB}"/>
          </ac:picMkLst>
        </pc:picChg>
        <pc:picChg chg="add del mod">
          <ac:chgData name="Juanda Rodríguez" userId="e489072cc5443527" providerId="Windows Live" clId="Web-{FCCCD8F0-649A-46EB-9C5B-A9E78D1F90E8}" dt="2019-05-14T15:47:21.849" v="137"/>
          <ac:picMkLst>
            <pc:docMk/>
            <pc:sldMk cId="575916092" sldId="313"/>
            <ac:picMk id="5" creationId="{4C55943A-C7D8-46FB-83B1-2B482905369F}"/>
          </ac:picMkLst>
        </pc:picChg>
        <pc:picChg chg="add del mod">
          <ac:chgData name="Juanda Rodríguez" userId="e489072cc5443527" providerId="Windows Live" clId="Web-{FCCCD8F0-649A-46EB-9C5B-A9E78D1F90E8}" dt="2019-05-14T15:43:35.489" v="95"/>
          <ac:picMkLst>
            <pc:docMk/>
            <pc:sldMk cId="575916092" sldId="313"/>
            <ac:picMk id="7" creationId="{194346F9-3236-4F31-BAE1-287C0D37BE51}"/>
          </ac:picMkLst>
        </pc:picChg>
        <pc:picChg chg="add del mod">
          <ac:chgData name="Juanda Rodríguez" userId="e489072cc5443527" providerId="Windows Live" clId="Web-{FCCCD8F0-649A-46EB-9C5B-A9E78D1F90E8}" dt="2019-05-14T15:43:33.755" v="93"/>
          <ac:picMkLst>
            <pc:docMk/>
            <pc:sldMk cId="575916092" sldId="313"/>
            <ac:picMk id="8" creationId="{3B9FFFA6-6097-4D42-86AB-C4EDA5ED83D3}"/>
          </ac:picMkLst>
        </pc:picChg>
        <pc:picChg chg="add del">
          <ac:chgData name="Juanda Rodríguez" userId="e489072cc5443527" providerId="Windows Live" clId="Web-{FCCCD8F0-649A-46EB-9C5B-A9E78D1F90E8}" dt="2019-05-14T15:43:31.974" v="91"/>
          <ac:picMkLst>
            <pc:docMk/>
            <pc:sldMk cId="575916092" sldId="313"/>
            <ac:picMk id="9" creationId="{97083D53-6660-4D70-A744-3713A709573D}"/>
          </ac:picMkLst>
        </pc:picChg>
        <pc:picChg chg="add del mod">
          <ac:chgData name="Juanda Rodríguez" userId="e489072cc5443527" providerId="Windows Live" clId="Web-{FCCCD8F0-649A-46EB-9C5B-A9E78D1F90E8}" dt="2019-05-14T15:43:29.974" v="89"/>
          <ac:picMkLst>
            <pc:docMk/>
            <pc:sldMk cId="575916092" sldId="313"/>
            <ac:picMk id="10" creationId="{D3473B6D-20AB-4AFD-99BC-1D0D64781A32}"/>
          </ac:picMkLst>
        </pc:picChg>
        <pc:picChg chg="add del mod">
          <ac:chgData name="Juanda Rodríguez" userId="e489072cc5443527" providerId="Windows Live" clId="Web-{FCCCD8F0-649A-46EB-9C5B-A9E78D1F90E8}" dt="2019-05-14T15:47:22.599" v="138"/>
          <ac:picMkLst>
            <pc:docMk/>
            <pc:sldMk cId="575916092" sldId="313"/>
            <ac:picMk id="12" creationId="{9EFEBD92-DF45-401D-875E-E7FDA54B4FBA}"/>
          </ac:picMkLst>
        </pc:picChg>
        <pc:picChg chg="add del mod">
          <ac:chgData name="Juanda Rodríguez" userId="e489072cc5443527" providerId="Windows Live" clId="Web-{FCCCD8F0-649A-46EB-9C5B-A9E78D1F90E8}" dt="2019-05-14T15:47:19.084" v="134"/>
          <ac:picMkLst>
            <pc:docMk/>
            <pc:sldMk cId="575916092" sldId="313"/>
            <ac:picMk id="13" creationId="{CE6AB67D-2658-4CC0-9BDB-7E7D1DFC4A74}"/>
          </ac:picMkLst>
        </pc:picChg>
        <pc:picChg chg="add del mod">
          <ac:chgData name="Juanda Rodríguez" userId="e489072cc5443527" providerId="Windows Live" clId="Web-{FCCCD8F0-649A-46EB-9C5B-A9E78D1F90E8}" dt="2019-05-14T15:47:18.146" v="133"/>
          <ac:picMkLst>
            <pc:docMk/>
            <pc:sldMk cId="575916092" sldId="313"/>
            <ac:picMk id="14" creationId="{30565D37-9B97-41BB-8FF5-C826E151B12A}"/>
          </ac:picMkLst>
        </pc:picChg>
        <pc:picChg chg="add del mod">
          <ac:chgData name="Juanda Rodríguez" userId="e489072cc5443527" providerId="Windows Live" clId="Web-{FCCCD8F0-649A-46EB-9C5B-A9E78D1F90E8}" dt="2019-05-14T15:47:15.990" v="132"/>
          <ac:picMkLst>
            <pc:docMk/>
            <pc:sldMk cId="575916092" sldId="313"/>
            <ac:picMk id="15" creationId="{BED01748-C036-475E-BD39-E7A29D91C9E6}"/>
          </ac:picMkLst>
        </pc:picChg>
        <pc:picChg chg="add del mod">
          <ac:chgData name="Juanda Rodríguez" userId="e489072cc5443527" providerId="Windows Live" clId="Web-{FCCCD8F0-649A-46EB-9C5B-A9E78D1F90E8}" dt="2019-05-14T15:47:19.974" v="135"/>
          <ac:picMkLst>
            <pc:docMk/>
            <pc:sldMk cId="575916092" sldId="313"/>
            <ac:picMk id="16" creationId="{0A18ABC9-178D-49B9-A296-1C3A7DACAE0E}"/>
          </ac:picMkLst>
        </pc:picChg>
        <pc:picChg chg="add del mod">
          <ac:chgData name="Juanda Rodríguez" userId="e489072cc5443527" providerId="Windows Live" clId="Web-{FCCCD8F0-649A-46EB-9C5B-A9E78D1F90E8}" dt="2019-05-14T15:47:20.724" v="136"/>
          <ac:picMkLst>
            <pc:docMk/>
            <pc:sldMk cId="575916092" sldId="313"/>
            <ac:picMk id="17" creationId="{66C6DB76-797C-4903-A1CD-DF43897C4A1B}"/>
          </ac:picMkLst>
        </pc:picChg>
      </pc:sldChg>
      <pc:sldChg chg="addSp delSp modSp new">
        <pc:chgData name="Juanda Rodríguez" userId="e489072cc5443527" providerId="Windows Live" clId="Web-{FCCCD8F0-649A-46EB-9C5B-A9E78D1F90E8}" dt="2019-05-14T16:07:41.259" v="1020" actId="1076"/>
        <pc:sldMkLst>
          <pc:docMk/>
          <pc:sldMk cId="1609407367" sldId="314"/>
        </pc:sldMkLst>
        <pc:spChg chg="del">
          <ac:chgData name="Juanda Rodríguez" userId="e489072cc5443527" providerId="Windows Live" clId="Web-{FCCCD8F0-649A-46EB-9C5B-A9E78D1F90E8}" dt="2019-05-14T15:49:32.537" v="186"/>
          <ac:spMkLst>
            <pc:docMk/>
            <pc:sldMk cId="1609407367" sldId="314"/>
            <ac:spMk id="2" creationId="{E9C2729D-1766-478C-ACDC-8A330FBF295C}"/>
          </ac:spMkLst>
        </pc:spChg>
        <pc:spChg chg="mod">
          <ac:chgData name="Juanda Rodríguez" userId="e489072cc5443527" providerId="Windows Live" clId="Web-{FCCCD8F0-649A-46EB-9C5B-A9E78D1F90E8}" dt="2019-05-14T16:05:40.712" v="988" actId="20577"/>
          <ac:spMkLst>
            <pc:docMk/>
            <pc:sldMk cId="1609407367" sldId="314"/>
            <ac:spMk id="3" creationId="{69C2C501-6065-4499-BA6E-DEF9C37B280D}"/>
          </ac:spMkLst>
        </pc:spChg>
        <pc:spChg chg="add mod">
          <ac:chgData name="Juanda Rodríguez" userId="e489072cc5443527" providerId="Windows Live" clId="Web-{FCCCD8F0-649A-46EB-9C5B-A9E78D1F90E8}" dt="2019-05-14T16:05:45.055" v="989" actId="20577"/>
          <ac:spMkLst>
            <pc:docMk/>
            <pc:sldMk cId="1609407367" sldId="314"/>
            <ac:spMk id="5" creationId="{C81F24ED-BF47-4BBC-91CD-F1484B93D02E}"/>
          </ac:spMkLst>
        </pc:spChg>
        <pc:spChg chg="add del mod">
          <ac:chgData name="Juanda Rodríguez" userId="e489072cc5443527" providerId="Windows Live" clId="Web-{FCCCD8F0-649A-46EB-9C5B-A9E78D1F90E8}" dt="2019-05-14T15:55:19.679" v="282"/>
          <ac:spMkLst>
            <pc:docMk/>
            <pc:sldMk cId="1609407367" sldId="314"/>
            <ac:spMk id="6" creationId="{C46A2D3D-1B91-48BE-BB69-C4FF7FF352FE}"/>
          </ac:spMkLst>
        </pc:spChg>
        <pc:spChg chg="add mod">
          <ac:chgData name="Juanda Rodríguez" userId="e489072cc5443527" providerId="Windows Live" clId="Web-{FCCCD8F0-649A-46EB-9C5B-A9E78D1F90E8}" dt="2019-05-14T16:06:51.821" v="992" actId="20577"/>
          <ac:spMkLst>
            <pc:docMk/>
            <pc:sldMk cId="1609407367" sldId="314"/>
            <ac:spMk id="7" creationId="{BE8A330A-44AA-4B9C-A563-E60CDA13DCD8}"/>
          </ac:spMkLst>
        </pc:spChg>
        <pc:spChg chg="add mod">
          <ac:chgData name="Juanda Rodríguez" userId="e489072cc5443527" providerId="Windows Live" clId="Web-{FCCCD8F0-649A-46EB-9C5B-A9E78D1F90E8}" dt="2019-05-14T16:07:15.915" v="1006" actId="1076"/>
          <ac:spMkLst>
            <pc:docMk/>
            <pc:sldMk cId="1609407367" sldId="314"/>
            <ac:spMk id="8" creationId="{1EFB5AD6-9D0B-4DE7-8272-265EAC4FB7E9}"/>
          </ac:spMkLst>
        </pc:spChg>
        <pc:spChg chg="add mod">
          <ac:chgData name="Juanda Rodríguez" userId="e489072cc5443527" providerId="Windows Live" clId="Web-{FCCCD8F0-649A-46EB-9C5B-A9E78D1F90E8}" dt="2019-05-14T16:04:26.602" v="957" actId="20577"/>
          <ac:spMkLst>
            <pc:docMk/>
            <pc:sldMk cId="1609407367" sldId="314"/>
            <ac:spMk id="9" creationId="{36D95BB7-4612-4A80-B662-9D41DC4B6C01}"/>
          </ac:spMkLst>
        </pc:spChg>
        <pc:spChg chg="add mod">
          <ac:chgData name="Juanda Rodríguez" userId="e489072cc5443527" providerId="Windows Live" clId="Web-{FCCCD8F0-649A-46EB-9C5B-A9E78D1F90E8}" dt="2019-05-14T16:07:41.259" v="1020" actId="1076"/>
          <ac:spMkLst>
            <pc:docMk/>
            <pc:sldMk cId="1609407367" sldId="314"/>
            <ac:spMk id="10" creationId="{B0D314C6-0881-423F-B5D5-CF46C9D37123}"/>
          </ac:spMkLst>
        </pc:spChg>
      </pc:sldChg>
      <pc:sldChg chg="addSp delSp modSp new">
        <pc:chgData name="Juanda Rodríguez" userId="e489072cc5443527" providerId="Windows Live" clId="Web-{FCCCD8F0-649A-46EB-9C5B-A9E78D1F90E8}" dt="2019-05-15T08:28:48.110" v="1670" actId="1076"/>
        <pc:sldMkLst>
          <pc:docMk/>
          <pc:sldMk cId="2751298603" sldId="315"/>
        </pc:sldMkLst>
        <pc:spChg chg="add mod">
          <ac:chgData name="Juanda Rodríguez" userId="e489072cc5443527" providerId="Windows Live" clId="Web-{FCCCD8F0-649A-46EB-9C5B-A9E78D1F90E8}" dt="2019-05-15T08:28:30.359" v="1667" actId="1076"/>
          <ac:spMkLst>
            <pc:docMk/>
            <pc:sldMk cId="2751298603" sldId="315"/>
            <ac:spMk id="2" creationId="{4940D017-D4AF-4209-922B-19F672DEF387}"/>
          </ac:spMkLst>
        </pc:spChg>
        <pc:spChg chg="del">
          <ac:chgData name="Juanda Rodríguez" userId="e489072cc5443527" providerId="Windows Live" clId="Web-{FCCCD8F0-649A-46EB-9C5B-A9E78D1F90E8}" dt="2019-05-14T16:09:29.759" v="1022"/>
          <ac:spMkLst>
            <pc:docMk/>
            <pc:sldMk cId="2751298603" sldId="315"/>
            <ac:spMk id="2" creationId="{580BE26B-97B3-483F-9C8E-A1B1FB4910ED}"/>
          </ac:spMkLst>
        </pc:spChg>
        <pc:spChg chg="del">
          <ac:chgData name="Juanda Rodríguez" userId="e489072cc5443527" providerId="Windows Live" clId="Web-{FCCCD8F0-649A-46EB-9C5B-A9E78D1F90E8}" dt="2019-05-14T16:09:32.884" v="1023"/>
          <ac:spMkLst>
            <pc:docMk/>
            <pc:sldMk cId="2751298603" sldId="315"/>
            <ac:spMk id="3" creationId="{648EB05E-629B-42E2-8E75-91FA1D568597}"/>
          </ac:spMkLst>
        </pc:spChg>
        <pc:spChg chg="add del mod">
          <ac:chgData name="Juanda Rodríguez" userId="e489072cc5443527" providerId="Windows Live" clId="Web-{FCCCD8F0-649A-46EB-9C5B-A9E78D1F90E8}" dt="2019-05-14T16:10:53.556" v="1036"/>
          <ac:spMkLst>
            <pc:docMk/>
            <pc:sldMk cId="2751298603" sldId="315"/>
            <ac:spMk id="6" creationId="{8C039022-0126-4038-8C21-BE7F695F94E9}"/>
          </ac:spMkLst>
        </pc:spChg>
        <pc:spChg chg="add mod">
          <ac:chgData name="Juanda Rodríguez" userId="e489072cc5443527" providerId="Windows Live" clId="Web-{FCCCD8F0-649A-46EB-9C5B-A9E78D1F90E8}" dt="2019-05-15T08:28:44.281" v="1669" actId="1076"/>
          <ac:spMkLst>
            <pc:docMk/>
            <pc:sldMk cId="2751298603" sldId="315"/>
            <ac:spMk id="8" creationId="{029F330F-AA06-4816-B43E-BC81DE0442FE}"/>
          </ac:spMkLst>
        </pc:spChg>
        <pc:picChg chg="add del mod">
          <ac:chgData name="Juanda Rodríguez" userId="e489072cc5443527" providerId="Windows Live" clId="Web-{FCCCD8F0-649A-46EB-9C5B-A9E78D1F90E8}" dt="2019-05-14T16:11:43.166" v="1063"/>
          <ac:picMkLst>
            <pc:docMk/>
            <pc:sldMk cId="2751298603" sldId="315"/>
            <ac:picMk id="4" creationId="{C6FA00DF-621F-4E03-8DE6-93DE7EAEFE76}"/>
          </ac:picMkLst>
        </pc:picChg>
        <pc:picChg chg="add mod">
          <ac:chgData name="Juanda Rodríguez" userId="e489072cc5443527" providerId="Windows Live" clId="Web-{FCCCD8F0-649A-46EB-9C5B-A9E78D1F90E8}" dt="2019-05-15T08:28:48.110" v="1670" actId="1076"/>
          <ac:picMkLst>
            <pc:docMk/>
            <pc:sldMk cId="2751298603" sldId="315"/>
            <ac:picMk id="9" creationId="{80D300A7-1CC4-43EA-9470-06BCDB4739B1}"/>
          </ac:picMkLst>
        </pc:picChg>
      </pc:sldChg>
      <pc:sldChg chg="addSp delSp modSp new">
        <pc:chgData name="Juanda Rodríguez" userId="e489072cc5443527" providerId="Windows Live" clId="Web-{FCCCD8F0-649A-46EB-9C5B-A9E78D1F90E8}" dt="2019-05-15T08:38:37.272" v="1673" actId="1076"/>
        <pc:sldMkLst>
          <pc:docMk/>
          <pc:sldMk cId="3350017275" sldId="316"/>
        </pc:sldMkLst>
        <pc:spChg chg="del">
          <ac:chgData name="Juanda Rodríguez" userId="e489072cc5443527" providerId="Windows Live" clId="Web-{FCCCD8F0-649A-46EB-9C5B-A9E78D1F90E8}" dt="2019-05-14T17:03:17.705" v="1312"/>
          <ac:spMkLst>
            <pc:docMk/>
            <pc:sldMk cId="3350017275" sldId="316"/>
            <ac:spMk id="2" creationId="{966ABA3C-1E17-4C33-9137-05FF406CE9F9}"/>
          </ac:spMkLst>
        </pc:spChg>
        <pc:spChg chg="del">
          <ac:chgData name="Juanda Rodríguez" userId="e489072cc5443527" providerId="Windows Live" clId="Web-{FCCCD8F0-649A-46EB-9C5B-A9E78D1F90E8}" dt="2019-05-14T17:03:15.987" v="1311"/>
          <ac:spMkLst>
            <pc:docMk/>
            <pc:sldMk cId="3350017275" sldId="316"/>
            <ac:spMk id="3" creationId="{2E44F743-6992-4F82-A058-04FA3DB26FCC}"/>
          </ac:spMkLst>
        </pc:spChg>
        <pc:picChg chg="add mod">
          <ac:chgData name="Juanda Rodríguez" userId="e489072cc5443527" providerId="Windows Live" clId="Web-{FCCCD8F0-649A-46EB-9C5B-A9E78D1F90E8}" dt="2019-05-14T17:13:37.019" v="1361" actId="14100"/>
          <ac:picMkLst>
            <pc:docMk/>
            <pc:sldMk cId="3350017275" sldId="316"/>
            <ac:picMk id="4" creationId="{A68849A8-0B14-463E-BEB1-143D13776558}"/>
          </ac:picMkLst>
        </pc:picChg>
        <pc:picChg chg="add mod">
          <ac:chgData name="Juanda Rodríguez" userId="e489072cc5443527" providerId="Windows Live" clId="Web-{FCCCD8F0-649A-46EB-9C5B-A9E78D1F90E8}" dt="2019-05-14T17:13:40.926" v="1362" actId="1076"/>
          <ac:picMkLst>
            <pc:docMk/>
            <pc:sldMk cId="3350017275" sldId="316"/>
            <ac:picMk id="6" creationId="{69A62496-53EF-4401-ABEF-35BB4D648406}"/>
          </ac:picMkLst>
        </pc:picChg>
        <pc:picChg chg="add mod">
          <ac:chgData name="Juanda Rodríguez" userId="e489072cc5443527" providerId="Windows Live" clId="Web-{FCCCD8F0-649A-46EB-9C5B-A9E78D1F90E8}" dt="2019-05-14T17:13:45.191" v="1363" actId="14100"/>
          <ac:picMkLst>
            <pc:docMk/>
            <pc:sldMk cId="3350017275" sldId="316"/>
            <ac:picMk id="8" creationId="{14E6C851-4EA5-4013-A1E9-E0DB6392CBF7}"/>
          </ac:picMkLst>
        </pc:picChg>
        <pc:picChg chg="add mod">
          <ac:chgData name="Juanda Rodríguez" userId="e489072cc5443527" providerId="Windows Live" clId="Web-{FCCCD8F0-649A-46EB-9C5B-A9E78D1F90E8}" dt="2019-05-14T17:13:48.410" v="1364" actId="1076"/>
          <ac:picMkLst>
            <pc:docMk/>
            <pc:sldMk cId="3350017275" sldId="316"/>
            <ac:picMk id="10" creationId="{374E239D-9F96-4EA1-AAF4-F2EC85120DCC}"/>
          </ac:picMkLst>
        </pc:picChg>
        <pc:picChg chg="add mod">
          <ac:chgData name="Juanda Rodríguez" userId="e489072cc5443527" providerId="Windows Live" clId="Web-{FCCCD8F0-649A-46EB-9C5B-A9E78D1F90E8}" dt="2019-05-14T17:13:52.129" v="1365" actId="14100"/>
          <ac:picMkLst>
            <pc:docMk/>
            <pc:sldMk cId="3350017275" sldId="316"/>
            <ac:picMk id="12" creationId="{C695E888-45C5-44A5-BB05-6A030CAE0A69}"/>
          </ac:picMkLst>
        </pc:picChg>
        <pc:picChg chg="add mod">
          <ac:chgData name="Juanda Rodríguez" userId="e489072cc5443527" providerId="Windows Live" clId="Web-{FCCCD8F0-649A-46EB-9C5B-A9E78D1F90E8}" dt="2019-05-15T08:38:37.272" v="1673" actId="1076"/>
          <ac:picMkLst>
            <pc:docMk/>
            <pc:sldMk cId="3350017275" sldId="316"/>
            <ac:picMk id="14" creationId="{7354C1A8-F229-46D8-A184-94311030B02C}"/>
          </ac:picMkLst>
        </pc:picChg>
      </pc:sldChg>
      <pc:sldChg chg="addSp delSp modSp new">
        <pc:chgData name="Juanda Rodríguez" userId="e489072cc5443527" providerId="Windows Live" clId="Web-{FCCCD8F0-649A-46EB-9C5B-A9E78D1F90E8}" dt="2019-05-14T17:38:42.836" v="1400" actId="1076"/>
        <pc:sldMkLst>
          <pc:docMk/>
          <pc:sldMk cId="1305194252" sldId="317"/>
        </pc:sldMkLst>
        <pc:spChg chg="del">
          <ac:chgData name="Juanda Rodríguez" userId="e489072cc5443527" providerId="Windows Live" clId="Web-{FCCCD8F0-649A-46EB-9C5B-A9E78D1F90E8}" dt="2019-05-14T17:37:18.148" v="1380"/>
          <ac:spMkLst>
            <pc:docMk/>
            <pc:sldMk cId="1305194252" sldId="317"/>
            <ac:spMk id="2" creationId="{D47C8CFB-F0D1-444B-A72B-BC3F07F27E5F}"/>
          </ac:spMkLst>
        </pc:spChg>
        <pc:spChg chg="del">
          <ac:chgData name="Juanda Rodríguez" userId="e489072cc5443527" providerId="Windows Live" clId="Web-{FCCCD8F0-649A-46EB-9C5B-A9E78D1F90E8}" dt="2019-05-14T17:37:35.961" v="1382"/>
          <ac:spMkLst>
            <pc:docMk/>
            <pc:sldMk cId="1305194252" sldId="317"/>
            <ac:spMk id="3" creationId="{B6B392D6-0C91-46F1-AB22-4D75F3BC2ACB}"/>
          </ac:spMkLst>
        </pc:spChg>
        <pc:spChg chg="add mod">
          <ac:chgData name="Juanda Rodríguez" userId="e489072cc5443527" providerId="Windows Live" clId="Web-{FCCCD8F0-649A-46EB-9C5B-A9E78D1F90E8}" dt="2019-05-14T17:38:42.836" v="1400" actId="1076"/>
          <ac:spMkLst>
            <pc:docMk/>
            <pc:sldMk cId="1305194252" sldId="317"/>
            <ac:spMk id="7" creationId="{FDAA061D-64A2-4153-92F1-3E9638AA3E65}"/>
          </ac:spMkLst>
        </pc:spChg>
        <pc:spChg chg="add mod">
          <ac:chgData name="Juanda Rodríguez" userId="e489072cc5443527" providerId="Windows Live" clId="Web-{FCCCD8F0-649A-46EB-9C5B-A9E78D1F90E8}" dt="2019-05-14T17:38:29.367" v="1393" actId="1076"/>
          <ac:spMkLst>
            <pc:docMk/>
            <pc:sldMk cId="1305194252" sldId="317"/>
            <ac:spMk id="9" creationId="{433DAF83-058F-45EC-AAA0-BD1F1A679059}"/>
          </ac:spMkLst>
        </pc:spChg>
        <pc:spChg chg="add mod">
          <ac:chgData name="Juanda Rodríguez" userId="e489072cc5443527" providerId="Windows Live" clId="Web-{FCCCD8F0-649A-46EB-9C5B-A9E78D1F90E8}" dt="2019-05-14T17:38:29.383" v="1394" actId="1076"/>
          <ac:spMkLst>
            <pc:docMk/>
            <pc:sldMk cId="1305194252" sldId="317"/>
            <ac:spMk id="11" creationId="{CCE1C071-3C48-4367-AAEF-E38EFC553D50}"/>
          </ac:spMkLst>
        </pc:spChg>
        <pc:spChg chg="add mod">
          <ac:chgData name="Juanda Rodríguez" userId="e489072cc5443527" providerId="Windows Live" clId="Web-{FCCCD8F0-649A-46EB-9C5B-A9E78D1F90E8}" dt="2019-05-14T17:38:29.399" v="1395" actId="1076"/>
          <ac:spMkLst>
            <pc:docMk/>
            <pc:sldMk cId="1305194252" sldId="317"/>
            <ac:spMk id="13" creationId="{00890A16-6B32-4BF1-861E-CC9412FED158}"/>
          </ac:spMkLst>
        </pc:spChg>
        <pc:picChg chg="add mod">
          <ac:chgData name="Juanda Rodríguez" userId="e489072cc5443527" providerId="Windows Live" clId="Web-{FCCCD8F0-649A-46EB-9C5B-A9E78D1F90E8}" dt="2019-05-14T17:38:38.867" v="1399" actId="1076"/>
          <ac:picMkLst>
            <pc:docMk/>
            <pc:sldMk cId="1305194252" sldId="317"/>
            <ac:picMk id="5" creationId="{F333A873-962F-4275-A26A-F2A3867F6951}"/>
          </ac:picMkLst>
        </pc:picChg>
        <pc:picChg chg="add mod">
          <ac:chgData name="Juanda Rodríguez" userId="e489072cc5443527" providerId="Windows Live" clId="Web-{FCCCD8F0-649A-46EB-9C5B-A9E78D1F90E8}" dt="2019-05-14T17:38:29.414" v="1396" actId="1076"/>
          <ac:picMkLst>
            <pc:docMk/>
            <pc:sldMk cId="1305194252" sldId="317"/>
            <ac:picMk id="15" creationId="{756C7A5D-088C-4720-B0D1-B6071F5FE7A9}"/>
          </ac:picMkLst>
        </pc:picChg>
        <pc:picChg chg="add mod">
          <ac:chgData name="Juanda Rodríguez" userId="e489072cc5443527" providerId="Windows Live" clId="Web-{FCCCD8F0-649A-46EB-9C5B-A9E78D1F90E8}" dt="2019-05-14T17:38:29.414" v="1397" actId="1076"/>
          <ac:picMkLst>
            <pc:docMk/>
            <pc:sldMk cId="1305194252" sldId="317"/>
            <ac:picMk id="17" creationId="{53CE117E-F4F4-426D-9A37-946B1784CBBA}"/>
          </ac:picMkLst>
        </pc:picChg>
        <pc:picChg chg="add mod">
          <ac:chgData name="Juanda Rodríguez" userId="e489072cc5443527" providerId="Windows Live" clId="Web-{FCCCD8F0-649A-46EB-9C5B-A9E78D1F90E8}" dt="2019-05-14T17:38:29.430" v="1398" actId="1076"/>
          <ac:picMkLst>
            <pc:docMk/>
            <pc:sldMk cId="1305194252" sldId="317"/>
            <ac:picMk id="19" creationId="{6334DF83-FE6D-4E10-A1AF-B09D4B7BB6D4}"/>
          </ac:picMkLst>
        </pc:picChg>
      </pc:sldChg>
      <pc:sldChg chg="add del">
        <pc:chgData name="Juanda Rodríguez" userId="e489072cc5443527" providerId="Windows Live" clId="Web-{FCCCD8F0-649A-46EB-9C5B-A9E78D1F90E8}" dt="2019-05-14T17:38:48.102" v="1401"/>
        <pc:sldMkLst>
          <pc:docMk/>
          <pc:sldMk cId="2572255891" sldId="318"/>
        </pc:sldMkLst>
      </pc:sldChg>
      <pc:sldChg chg="addSp delSp modSp new">
        <pc:chgData name="Juanda Rodríguez" userId="e489072cc5443527" providerId="Windows Live" clId="Web-{FCCCD8F0-649A-46EB-9C5B-A9E78D1F90E8}" dt="2019-05-14T17:43:30.259" v="1497" actId="1076"/>
        <pc:sldMkLst>
          <pc:docMk/>
          <pc:sldMk cId="4033335698" sldId="318"/>
        </pc:sldMkLst>
        <pc:spChg chg="del">
          <ac:chgData name="Juanda Rodríguez" userId="e489072cc5443527" providerId="Windows Live" clId="Web-{FCCCD8F0-649A-46EB-9C5B-A9E78D1F90E8}" dt="2019-05-14T17:39:41.555" v="1404"/>
          <ac:spMkLst>
            <pc:docMk/>
            <pc:sldMk cId="4033335698" sldId="318"/>
            <ac:spMk id="2" creationId="{B46C53F0-AD37-452C-829C-8E6D5888B161}"/>
          </ac:spMkLst>
        </pc:spChg>
        <pc:spChg chg="del">
          <ac:chgData name="Juanda Rodríguez" userId="e489072cc5443527" providerId="Windows Live" clId="Web-{FCCCD8F0-649A-46EB-9C5B-A9E78D1F90E8}" dt="2019-05-14T17:39:39.774" v="1403"/>
          <ac:spMkLst>
            <pc:docMk/>
            <pc:sldMk cId="4033335698" sldId="318"/>
            <ac:spMk id="3" creationId="{9C77ACCD-5B45-4A71-8B3D-FBA32A06D898}"/>
          </ac:spMkLst>
        </pc:spChg>
        <pc:spChg chg="add del">
          <ac:chgData name="Juanda Rodríguez" userId="e489072cc5443527" providerId="Windows Live" clId="Web-{FCCCD8F0-649A-46EB-9C5B-A9E78D1F90E8}" dt="2019-05-14T17:39:49.602" v="1406"/>
          <ac:spMkLst>
            <pc:docMk/>
            <pc:sldMk cId="4033335698" sldId="318"/>
            <ac:spMk id="5" creationId="{D4A1D710-17A6-40D1-93F1-993208FEFE23}"/>
          </ac:spMkLst>
        </pc:spChg>
        <pc:spChg chg="add del">
          <ac:chgData name="Juanda Rodríguez" userId="e489072cc5443527" providerId="Windows Live" clId="Web-{FCCCD8F0-649A-46EB-9C5B-A9E78D1F90E8}" dt="2019-05-14T17:39:49.602" v="1406"/>
          <ac:spMkLst>
            <pc:docMk/>
            <pc:sldMk cId="4033335698" sldId="318"/>
            <ac:spMk id="6" creationId="{4215CCC0-122F-436C-8477-BC5DD40A5176}"/>
          </ac:spMkLst>
        </pc:spChg>
        <pc:spChg chg="add del">
          <ac:chgData name="Juanda Rodríguez" userId="e489072cc5443527" providerId="Windows Live" clId="Web-{FCCCD8F0-649A-46EB-9C5B-A9E78D1F90E8}" dt="2019-05-14T17:39:49.602" v="1406"/>
          <ac:spMkLst>
            <pc:docMk/>
            <pc:sldMk cId="4033335698" sldId="318"/>
            <ac:spMk id="7" creationId="{4CDDCBCC-F0BD-4F71-B955-05218DDDB30E}"/>
          </ac:spMkLst>
        </pc:spChg>
        <pc:spChg chg="add del">
          <ac:chgData name="Juanda Rodríguez" userId="e489072cc5443527" providerId="Windows Live" clId="Web-{FCCCD8F0-649A-46EB-9C5B-A9E78D1F90E8}" dt="2019-05-14T17:39:49.602" v="1406"/>
          <ac:spMkLst>
            <pc:docMk/>
            <pc:sldMk cId="4033335698" sldId="318"/>
            <ac:spMk id="8" creationId="{8A2F634A-7B01-4774-B1F2-0D799A252AC5}"/>
          </ac:spMkLst>
        </pc:spChg>
        <pc:spChg chg="add mod">
          <ac:chgData name="Juanda Rodríguez" userId="e489072cc5443527" providerId="Windows Live" clId="Web-{FCCCD8F0-649A-46EB-9C5B-A9E78D1F90E8}" dt="2019-05-14T17:43:30.118" v="1489" actId="1076"/>
          <ac:spMkLst>
            <pc:docMk/>
            <pc:sldMk cId="4033335698" sldId="318"/>
            <ac:spMk id="13" creationId="{D4D8BCB7-BF13-4B70-8091-63E87ABB7D8B}"/>
          </ac:spMkLst>
        </pc:spChg>
        <pc:spChg chg="add mod">
          <ac:chgData name="Juanda Rodríguez" userId="e489072cc5443527" providerId="Windows Live" clId="Web-{FCCCD8F0-649A-46EB-9C5B-A9E78D1F90E8}" dt="2019-05-14T17:43:30.196" v="1491" actId="1076"/>
          <ac:spMkLst>
            <pc:docMk/>
            <pc:sldMk cId="4033335698" sldId="318"/>
            <ac:spMk id="17" creationId="{68B8A033-0913-4B91-99E5-8248633D9FE1}"/>
          </ac:spMkLst>
        </pc:spChg>
        <pc:spChg chg="add mod">
          <ac:chgData name="Juanda Rodríguez" userId="e489072cc5443527" providerId="Windows Live" clId="Web-{FCCCD8F0-649A-46EB-9C5B-A9E78D1F90E8}" dt="2019-05-14T17:43:30.212" v="1492" actId="1076"/>
          <ac:spMkLst>
            <pc:docMk/>
            <pc:sldMk cId="4033335698" sldId="318"/>
            <ac:spMk id="19" creationId="{5FEEBB11-EBE7-41DF-A837-1B9EC520EFD6}"/>
          </ac:spMkLst>
        </pc:spChg>
        <pc:spChg chg="add mod">
          <ac:chgData name="Juanda Rodríguez" userId="e489072cc5443527" providerId="Windows Live" clId="Web-{FCCCD8F0-649A-46EB-9C5B-A9E78D1F90E8}" dt="2019-05-14T17:43:30.212" v="1493" actId="1076"/>
          <ac:spMkLst>
            <pc:docMk/>
            <pc:sldMk cId="4033335698" sldId="318"/>
            <ac:spMk id="21" creationId="{0BAA6156-E545-4045-A1F9-EE6FAB2B0B95}"/>
          </ac:spMkLst>
        </pc:spChg>
        <pc:spChg chg="add mod">
          <ac:chgData name="Juanda Rodríguez" userId="e489072cc5443527" providerId="Windows Live" clId="Web-{FCCCD8F0-649A-46EB-9C5B-A9E78D1F90E8}" dt="2019-05-14T17:43:30.227" v="1494" actId="1076"/>
          <ac:spMkLst>
            <pc:docMk/>
            <pc:sldMk cId="4033335698" sldId="318"/>
            <ac:spMk id="23" creationId="{DA24B8BF-7405-4B17-95D5-42496F94993B}"/>
          </ac:spMkLst>
        </pc:spChg>
        <pc:spChg chg="add mod">
          <ac:chgData name="Juanda Rodríguez" userId="e489072cc5443527" providerId="Windows Live" clId="Web-{FCCCD8F0-649A-46EB-9C5B-A9E78D1F90E8}" dt="2019-05-14T17:43:30.243" v="1495" actId="1076"/>
          <ac:spMkLst>
            <pc:docMk/>
            <pc:sldMk cId="4033335698" sldId="318"/>
            <ac:spMk id="25" creationId="{2F785492-661F-4326-8AEE-2409636C2CE1}"/>
          </ac:spMkLst>
        </pc:spChg>
        <pc:spChg chg="add mod">
          <ac:chgData name="Juanda Rodríguez" userId="e489072cc5443527" providerId="Windows Live" clId="Web-{FCCCD8F0-649A-46EB-9C5B-A9E78D1F90E8}" dt="2019-05-14T17:43:30.243" v="1496" actId="1076"/>
          <ac:spMkLst>
            <pc:docMk/>
            <pc:sldMk cId="4033335698" sldId="318"/>
            <ac:spMk id="27" creationId="{506D4AA8-2081-44BF-899F-BA026182B92A}"/>
          </ac:spMkLst>
        </pc:spChg>
        <pc:spChg chg="add mod">
          <ac:chgData name="Juanda Rodríguez" userId="e489072cc5443527" providerId="Windows Live" clId="Web-{FCCCD8F0-649A-46EB-9C5B-A9E78D1F90E8}" dt="2019-05-14T17:43:30.259" v="1497" actId="1076"/>
          <ac:spMkLst>
            <pc:docMk/>
            <pc:sldMk cId="4033335698" sldId="318"/>
            <ac:spMk id="29" creationId="{E260241F-BDB7-4ABD-8FA4-8DD2E27C0AB4}"/>
          </ac:spMkLst>
        </pc:spChg>
        <pc:picChg chg="add del">
          <ac:chgData name="Juanda Rodríguez" userId="e489072cc5443527" providerId="Windows Live" clId="Web-{FCCCD8F0-649A-46EB-9C5B-A9E78D1F90E8}" dt="2019-05-14T17:39:49.602" v="1406"/>
          <ac:picMkLst>
            <pc:docMk/>
            <pc:sldMk cId="4033335698" sldId="318"/>
            <ac:picMk id="4" creationId="{4E0F56FF-8331-41EC-BE07-7D7CF6EE531D}"/>
          </ac:picMkLst>
        </pc:picChg>
        <pc:picChg chg="add del">
          <ac:chgData name="Juanda Rodríguez" userId="e489072cc5443527" providerId="Windows Live" clId="Web-{FCCCD8F0-649A-46EB-9C5B-A9E78D1F90E8}" dt="2019-05-14T17:39:49.602" v="1406"/>
          <ac:picMkLst>
            <pc:docMk/>
            <pc:sldMk cId="4033335698" sldId="318"/>
            <ac:picMk id="9" creationId="{DCBBCB2A-9CA9-4947-84D9-1E003C6D15CD}"/>
          </ac:picMkLst>
        </pc:picChg>
        <pc:picChg chg="add del">
          <ac:chgData name="Juanda Rodríguez" userId="e489072cc5443527" providerId="Windows Live" clId="Web-{FCCCD8F0-649A-46EB-9C5B-A9E78D1F90E8}" dt="2019-05-14T17:39:49.602" v="1406"/>
          <ac:picMkLst>
            <pc:docMk/>
            <pc:sldMk cId="4033335698" sldId="318"/>
            <ac:picMk id="10" creationId="{714B75E7-DD6F-42A0-8045-C9D5FEC8C12F}"/>
          </ac:picMkLst>
        </pc:picChg>
        <pc:picChg chg="add del">
          <ac:chgData name="Juanda Rodríguez" userId="e489072cc5443527" providerId="Windows Live" clId="Web-{FCCCD8F0-649A-46EB-9C5B-A9E78D1F90E8}" dt="2019-05-14T17:39:49.602" v="1406"/>
          <ac:picMkLst>
            <pc:docMk/>
            <pc:sldMk cId="4033335698" sldId="318"/>
            <ac:picMk id="11" creationId="{0B4CFCF8-718D-4BAB-86AB-7DE48D0FA530}"/>
          </ac:picMkLst>
        </pc:picChg>
        <pc:picChg chg="add mod">
          <ac:chgData name="Juanda Rodríguez" userId="e489072cc5443527" providerId="Windows Live" clId="Web-{FCCCD8F0-649A-46EB-9C5B-A9E78D1F90E8}" dt="2019-05-14T17:43:30.181" v="1490" actId="1076"/>
          <ac:picMkLst>
            <pc:docMk/>
            <pc:sldMk cId="4033335698" sldId="318"/>
            <ac:picMk id="15" creationId="{4BFD3B81-197C-4126-8646-F0E3EF426721}"/>
          </ac:picMkLst>
        </pc:picChg>
      </pc:sldChg>
      <pc:sldChg chg="add del">
        <pc:chgData name="Juanda Rodríguez" userId="e489072cc5443527" providerId="Windows Live" clId="Web-{FCCCD8F0-649A-46EB-9C5B-A9E78D1F90E8}" dt="2019-05-14T17:40:28.758" v="1419"/>
        <pc:sldMkLst>
          <pc:docMk/>
          <pc:sldMk cId="220004828" sldId="319"/>
        </pc:sldMkLst>
      </pc:sldChg>
      <pc:sldChg chg="add del">
        <pc:chgData name="Juanda Rodríguez" userId="e489072cc5443527" providerId="Windows Live" clId="Web-{FCCCD8F0-649A-46EB-9C5B-A9E78D1F90E8}" dt="2019-05-14T17:41:15.571" v="1434"/>
        <pc:sldMkLst>
          <pc:docMk/>
          <pc:sldMk cId="1169453586" sldId="319"/>
        </pc:sldMkLst>
      </pc:sldChg>
      <pc:sldChg chg="new del">
        <pc:chgData name="Juanda Rodríguez" userId="e489072cc5443527" providerId="Windows Live" clId="Web-{FCCCD8F0-649A-46EB-9C5B-A9E78D1F90E8}" dt="2019-05-14T17:41:17.461" v="1435"/>
        <pc:sldMkLst>
          <pc:docMk/>
          <pc:sldMk cId="2262972979" sldId="320"/>
        </pc:sldMkLst>
      </pc:sldChg>
      <pc:sldChg chg="addSp delSp modSp new">
        <pc:chgData name="Juanda Rodríguez" userId="e489072cc5443527" providerId="Windows Live" clId="Web-{FCCCD8F0-649A-46EB-9C5B-A9E78D1F90E8}" dt="2019-05-14T17:43:39.321" v="1506" actId="1076"/>
        <pc:sldMkLst>
          <pc:docMk/>
          <pc:sldMk cId="1696071475" sldId="321"/>
        </pc:sldMkLst>
        <pc:spChg chg="del">
          <ac:chgData name="Juanda Rodríguez" userId="e489072cc5443527" providerId="Windows Live" clId="Web-{FCCCD8F0-649A-46EB-9C5B-A9E78D1F90E8}" dt="2019-05-14T17:41:08.665" v="1424"/>
          <ac:spMkLst>
            <pc:docMk/>
            <pc:sldMk cId="1696071475" sldId="321"/>
            <ac:spMk id="2" creationId="{2FBB797F-9A25-4ED6-B33B-22F1D44318D3}"/>
          </ac:spMkLst>
        </pc:spChg>
        <pc:spChg chg="del">
          <ac:chgData name="Juanda Rodríguez" userId="e489072cc5443527" providerId="Windows Live" clId="Web-{FCCCD8F0-649A-46EB-9C5B-A9E78D1F90E8}" dt="2019-05-14T17:41:04.790" v="1423"/>
          <ac:spMkLst>
            <pc:docMk/>
            <pc:sldMk cId="1696071475" sldId="321"/>
            <ac:spMk id="3" creationId="{8C8D9BF9-773B-43AB-A85B-B8A9C7D6A89C}"/>
          </ac:spMkLst>
        </pc:spChg>
        <pc:spChg chg="add mod">
          <ac:chgData name="Juanda Rodríguez" userId="e489072cc5443527" providerId="Windows Live" clId="Web-{FCCCD8F0-649A-46EB-9C5B-A9E78D1F90E8}" dt="2019-05-14T17:43:39.149" v="1498" actId="1076"/>
          <ac:spMkLst>
            <pc:docMk/>
            <pc:sldMk cId="1696071475" sldId="321"/>
            <ac:spMk id="5" creationId="{27613103-CDFF-451F-966C-919501F30143}"/>
          </ac:spMkLst>
        </pc:spChg>
        <pc:spChg chg="add mod">
          <ac:chgData name="Juanda Rodríguez" userId="e489072cc5443527" providerId="Windows Live" clId="Web-{FCCCD8F0-649A-46EB-9C5B-A9E78D1F90E8}" dt="2019-05-14T17:43:39.165" v="1499" actId="1076"/>
          <ac:spMkLst>
            <pc:docMk/>
            <pc:sldMk cId="1696071475" sldId="321"/>
            <ac:spMk id="7" creationId="{C9D58570-D3B8-4CA5-B051-EF37114B7244}"/>
          </ac:spMkLst>
        </pc:spChg>
        <pc:spChg chg="add mod">
          <ac:chgData name="Juanda Rodríguez" userId="e489072cc5443527" providerId="Windows Live" clId="Web-{FCCCD8F0-649A-46EB-9C5B-A9E78D1F90E8}" dt="2019-05-14T17:43:39.181" v="1500" actId="1076"/>
          <ac:spMkLst>
            <pc:docMk/>
            <pc:sldMk cId="1696071475" sldId="321"/>
            <ac:spMk id="9" creationId="{A1F012C7-D4AE-4644-9FEC-A570B9B18F3A}"/>
          </ac:spMkLst>
        </pc:spChg>
        <pc:spChg chg="add mod">
          <ac:chgData name="Juanda Rodríguez" userId="e489072cc5443527" providerId="Windows Live" clId="Web-{FCCCD8F0-649A-46EB-9C5B-A9E78D1F90E8}" dt="2019-05-14T17:43:39.196" v="1501" actId="1076"/>
          <ac:spMkLst>
            <pc:docMk/>
            <pc:sldMk cId="1696071475" sldId="321"/>
            <ac:spMk id="11" creationId="{412FCD6B-918C-4780-9573-A7376A793424}"/>
          </ac:spMkLst>
        </pc:spChg>
        <pc:spChg chg="add mod">
          <ac:chgData name="Juanda Rodríguez" userId="e489072cc5443527" providerId="Windows Live" clId="Web-{FCCCD8F0-649A-46EB-9C5B-A9E78D1F90E8}" dt="2019-05-14T17:43:39.196" v="1502" actId="1076"/>
          <ac:spMkLst>
            <pc:docMk/>
            <pc:sldMk cId="1696071475" sldId="321"/>
            <ac:spMk id="13" creationId="{6975DA54-CDE9-43F0-BAC7-B1F205BAF475}"/>
          </ac:spMkLst>
        </pc:spChg>
        <pc:spChg chg="add mod">
          <ac:chgData name="Juanda Rodríguez" userId="e489072cc5443527" providerId="Windows Live" clId="Web-{FCCCD8F0-649A-46EB-9C5B-A9E78D1F90E8}" dt="2019-05-14T17:43:39.212" v="1503" actId="1076"/>
          <ac:spMkLst>
            <pc:docMk/>
            <pc:sldMk cId="1696071475" sldId="321"/>
            <ac:spMk id="15" creationId="{8652492E-DCA3-42C3-AC76-2149C982B75A}"/>
          </ac:spMkLst>
        </pc:spChg>
        <pc:spChg chg="add mod">
          <ac:chgData name="Juanda Rodríguez" userId="e489072cc5443527" providerId="Windows Live" clId="Web-{FCCCD8F0-649A-46EB-9C5B-A9E78D1F90E8}" dt="2019-05-14T17:43:39.228" v="1504" actId="1076"/>
          <ac:spMkLst>
            <pc:docMk/>
            <pc:sldMk cId="1696071475" sldId="321"/>
            <ac:spMk id="17" creationId="{100BF2C1-DC7B-482D-8CA8-7365FA95942F}"/>
          </ac:spMkLst>
        </pc:spChg>
        <pc:spChg chg="add mod">
          <ac:chgData name="Juanda Rodríguez" userId="e489072cc5443527" providerId="Windows Live" clId="Web-{FCCCD8F0-649A-46EB-9C5B-A9E78D1F90E8}" dt="2019-05-14T17:43:39.321" v="1506" actId="1076"/>
          <ac:spMkLst>
            <pc:docMk/>
            <pc:sldMk cId="1696071475" sldId="321"/>
            <ac:spMk id="21" creationId="{C99FE445-1CDD-42D4-ACE7-67CC0DE11082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2" creationId="{7FF30E06-30BD-4793-872A-5754693EEC3E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3" creationId="{61960EA8-E6F5-4C87-8323-DCC8A35F5A3D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4" creationId="{EF1AA2FE-F39F-4552-84E6-43476DBAA510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5" creationId="{A8C82111-CAF3-4E97-A442-D018805DC87B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6" creationId="{A63D691F-AF7B-4E0C-BDF5-A14F9B592A95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7" creationId="{43860885-1047-4EC6-996B-86EF3C75F833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8" creationId="{5A8EADC3-0625-48F8-8DE6-FDB011FA3C74}"/>
          </ac:spMkLst>
        </pc:spChg>
        <pc:spChg chg="add del">
          <ac:chgData name="Juanda Rodríguez" userId="e489072cc5443527" providerId="Windows Live" clId="Web-{FCCCD8F0-649A-46EB-9C5B-A9E78D1F90E8}" dt="2019-05-14T17:41:44.696" v="1437"/>
          <ac:spMkLst>
            <pc:docMk/>
            <pc:sldMk cId="1696071475" sldId="321"/>
            <ac:spMk id="29" creationId="{478DBE67-273B-41D6-A956-A26B83E641D4}"/>
          </ac:spMkLst>
        </pc:spChg>
        <pc:picChg chg="add mod">
          <ac:chgData name="Juanda Rodríguez" userId="e489072cc5443527" providerId="Windows Live" clId="Web-{FCCCD8F0-649A-46EB-9C5B-A9E78D1F90E8}" dt="2019-05-14T17:43:39.290" v="1505" actId="1076"/>
          <ac:picMkLst>
            <pc:docMk/>
            <pc:sldMk cId="1696071475" sldId="321"/>
            <ac:picMk id="19" creationId="{1F68B996-68C1-4CA8-9B85-5DF6C9A11EC1}"/>
          </ac:picMkLst>
        </pc:picChg>
        <pc:picChg chg="add del">
          <ac:chgData name="Juanda Rodríguez" userId="e489072cc5443527" providerId="Windows Live" clId="Web-{FCCCD8F0-649A-46EB-9C5B-A9E78D1F90E8}" dt="2019-05-14T17:41:44.696" v="1437"/>
          <ac:picMkLst>
            <pc:docMk/>
            <pc:sldMk cId="1696071475" sldId="321"/>
            <ac:picMk id="30" creationId="{57B4D3C6-CC5F-4BCF-BBA8-6E327035097F}"/>
          </ac:picMkLst>
        </pc:picChg>
      </pc:sldChg>
      <pc:sldChg chg="addSp delSp modSp new">
        <pc:chgData name="Juanda Rodríguez" userId="e489072cc5443527" providerId="Windows Live" clId="Web-{FCCCD8F0-649A-46EB-9C5B-A9E78D1F90E8}" dt="2019-05-14T17:43:47.743" v="1515" actId="1076"/>
        <pc:sldMkLst>
          <pc:docMk/>
          <pc:sldMk cId="2661320942" sldId="322"/>
        </pc:sldMkLst>
        <pc:spChg chg="del">
          <ac:chgData name="Juanda Rodríguez" userId="e489072cc5443527" providerId="Windows Live" clId="Web-{FCCCD8F0-649A-46EB-9C5B-A9E78D1F90E8}" dt="2019-05-14T17:42:02.071" v="1442"/>
          <ac:spMkLst>
            <pc:docMk/>
            <pc:sldMk cId="2661320942" sldId="322"/>
            <ac:spMk id="2" creationId="{65FA8DD2-58E6-498F-B7E1-ABB67BB08267}"/>
          </ac:spMkLst>
        </pc:spChg>
        <pc:spChg chg="del">
          <ac:chgData name="Juanda Rodríguez" userId="e489072cc5443527" providerId="Windows Live" clId="Web-{FCCCD8F0-649A-46EB-9C5B-A9E78D1F90E8}" dt="2019-05-14T17:41:59.837" v="1441"/>
          <ac:spMkLst>
            <pc:docMk/>
            <pc:sldMk cId="2661320942" sldId="322"/>
            <ac:spMk id="3" creationId="{3D1D14A4-5AEF-40BB-9D86-41085377340F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4" creationId="{7FF30E06-30BD-4793-872A-5754693EEC3E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5" creationId="{61960EA8-E6F5-4C87-8323-DCC8A35F5A3D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6" creationId="{EF1AA2FE-F39F-4552-84E6-43476DBAA510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7" creationId="{A8C82111-CAF3-4E97-A442-D018805DC87B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8" creationId="{A63D691F-AF7B-4E0C-BDF5-A14F9B592A95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9" creationId="{43860885-1047-4EC6-996B-86EF3C75F833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10" creationId="{5A8EADC3-0625-48F8-8DE6-FDB011FA3C74}"/>
          </ac:spMkLst>
        </pc:spChg>
        <pc:spChg chg="add del">
          <ac:chgData name="Juanda Rodríguez" userId="e489072cc5443527" providerId="Windows Live" clId="Web-{FCCCD8F0-649A-46EB-9C5B-A9E78D1F90E8}" dt="2019-05-14T17:41:57.071" v="1440"/>
          <ac:spMkLst>
            <pc:docMk/>
            <pc:sldMk cId="2661320942" sldId="322"/>
            <ac:spMk id="11" creationId="{478DBE67-273B-41D6-A956-A26B83E641D4}"/>
          </ac:spMkLst>
        </pc:spChg>
        <pc:spChg chg="add mod">
          <ac:chgData name="Juanda Rodríguez" userId="e489072cc5443527" providerId="Windows Live" clId="Web-{FCCCD8F0-649A-46EB-9C5B-A9E78D1F90E8}" dt="2019-05-14T17:43:47.571" v="1507" actId="1076"/>
          <ac:spMkLst>
            <pc:docMk/>
            <pc:sldMk cId="2661320942" sldId="322"/>
            <ac:spMk id="13" creationId="{7FF30E06-30BD-4793-872A-5754693EEC3E}"/>
          </ac:spMkLst>
        </pc:spChg>
        <pc:spChg chg="add mod">
          <ac:chgData name="Juanda Rodríguez" userId="e489072cc5443527" providerId="Windows Live" clId="Web-{FCCCD8F0-649A-46EB-9C5B-A9E78D1F90E8}" dt="2019-05-14T17:43:47.603" v="1508" actId="1076"/>
          <ac:spMkLst>
            <pc:docMk/>
            <pc:sldMk cId="2661320942" sldId="322"/>
            <ac:spMk id="14" creationId="{61960EA8-E6F5-4C87-8323-DCC8A35F5A3D}"/>
          </ac:spMkLst>
        </pc:spChg>
        <pc:spChg chg="add mod">
          <ac:chgData name="Juanda Rodríguez" userId="e489072cc5443527" providerId="Windows Live" clId="Web-{FCCCD8F0-649A-46EB-9C5B-A9E78D1F90E8}" dt="2019-05-14T17:43:47.618" v="1509" actId="1076"/>
          <ac:spMkLst>
            <pc:docMk/>
            <pc:sldMk cId="2661320942" sldId="322"/>
            <ac:spMk id="15" creationId="{EF1AA2FE-F39F-4552-84E6-43476DBAA510}"/>
          </ac:spMkLst>
        </pc:spChg>
        <pc:spChg chg="add mod">
          <ac:chgData name="Juanda Rodríguez" userId="e489072cc5443527" providerId="Windows Live" clId="Web-{FCCCD8F0-649A-46EB-9C5B-A9E78D1F90E8}" dt="2019-05-14T17:43:47.634" v="1510" actId="1076"/>
          <ac:spMkLst>
            <pc:docMk/>
            <pc:sldMk cId="2661320942" sldId="322"/>
            <ac:spMk id="16" creationId="{A8C82111-CAF3-4E97-A442-D018805DC87B}"/>
          </ac:spMkLst>
        </pc:spChg>
        <pc:spChg chg="add mod">
          <ac:chgData name="Juanda Rodríguez" userId="e489072cc5443527" providerId="Windows Live" clId="Web-{FCCCD8F0-649A-46EB-9C5B-A9E78D1F90E8}" dt="2019-05-14T17:43:47.649" v="1511" actId="1076"/>
          <ac:spMkLst>
            <pc:docMk/>
            <pc:sldMk cId="2661320942" sldId="322"/>
            <ac:spMk id="17" creationId="{A63D691F-AF7B-4E0C-BDF5-A14F9B592A95}"/>
          </ac:spMkLst>
        </pc:spChg>
        <pc:spChg chg="add mod">
          <ac:chgData name="Juanda Rodríguez" userId="e489072cc5443527" providerId="Windows Live" clId="Web-{FCCCD8F0-649A-46EB-9C5B-A9E78D1F90E8}" dt="2019-05-14T17:43:47.665" v="1512" actId="1076"/>
          <ac:spMkLst>
            <pc:docMk/>
            <pc:sldMk cId="2661320942" sldId="322"/>
            <ac:spMk id="18" creationId="{43860885-1047-4EC6-996B-86EF3C75F833}"/>
          </ac:spMkLst>
        </pc:spChg>
        <pc:spChg chg="add mod">
          <ac:chgData name="Juanda Rodríguez" userId="e489072cc5443527" providerId="Windows Live" clId="Web-{FCCCD8F0-649A-46EB-9C5B-A9E78D1F90E8}" dt="2019-05-14T17:43:47.681" v="1513" actId="1076"/>
          <ac:spMkLst>
            <pc:docMk/>
            <pc:sldMk cId="2661320942" sldId="322"/>
            <ac:spMk id="19" creationId="{5A8EADC3-0625-48F8-8DE6-FDB011FA3C74}"/>
          </ac:spMkLst>
        </pc:spChg>
        <pc:spChg chg="add mod">
          <ac:chgData name="Juanda Rodríguez" userId="e489072cc5443527" providerId="Windows Live" clId="Web-{FCCCD8F0-649A-46EB-9C5B-A9E78D1F90E8}" dt="2019-05-14T17:43:47.696" v="1514" actId="1076"/>
          <ac:spMkLst>
            <pc:docMk/>
            <pc:sldMk cId="2661320942" sldId="322"/>
            <ac:spMk id="20" creationId="{478DBE67-273B-41D6-A956-A26B83E641D4}"/>
          </ac:spMkLst>
        </pc:spChg>
        <pc:picChg chg="add del">
          <ac:chgData name="Juanda Rodríguez" userId="e489072cc5443527" providerId="Windows Live" clId="Web-{FCCCD8F0-649A-46EB-9C5B-A9E78D1F90E8}" dt="2019-05-14T17:41:57.071" v="1440"/>
          <ac:picMkLst>
            <pc:docMk/>
            <pc:sldMk cId="2661320942" sldId="322"/>
            <ac:picMk id="12" creationId="{57B4D3C6-CC5F-4BCF-BBA8-6E327035097F}"/>
          </ac:picMkLst>
        </pc:picChg>
        <pc:picChg chg="add mod">
          <ac:chgData name="Juanda Rodríguez" userId="e489072cc5443527" providerId="Windows Live" clId="Web-{FCCCD8F0-649A-46EB-9C5B-A9E78D1F90E8}" dt="2019-05-14T17:43:47.743" v="1515" actId="1076"/>
          <ac:picMkLst>
            <pc:docMk/>
            <pc:sldMk cId="2661320942" sldId="322"/>
            <ac:picMk id="21" creationId="{57B4D3C6-CC5F-4BCF-BBA8-6E327035097F}"/>
          </ac:picMkLst>
        </pc:picChg>
      </pc:sldChg>
      <pc:sldChg chg="addSp delSp modSp new">
        <pc:chgData name="Juanda Rodríguez" userId="e489072cc5443527" providerId="Windows Live" clId="Web-{FCCCD8F0-649A-46EB-9C5B-A9E78D1F90E8}" dt="2019-05-15T08:07:58.363" v="1608" actId="1076"/>
        <pc:sldMkLst>
          <pc:docMk/>
          <pc:sldMk cId="2629533260" sldId="323"/>
        </pc:sldMkLst>
        <pc:spChg chg="del">
          <ac:chgData name="Juanda Rodríguez" userId="e489072cc5443527" providerId="Windows Live" clId="Web-{FCCCD8F0-649A-46EB-9C5B-A9E78D1F90E8}" dt="2019-05-15T07:50:39.806" v="1518"/>
          <ac:spMkLst>
            <pc:docMk/>
            <pc:sldMk cId="2629533260" sldId="323"/>
            <ac:spMk id="2" creationId="{FF3ACE44-C052-4538-89AD-E71870EC13B2}"/>
          </ac:spMkLst>
        </pc:spChg>
        <pc:spChg chg="del">
          <ac:chgData name="Juanda Rodríguez" userId="e489072cc5443527" providerId="Windows Live" clId="Web-{FCCCD8F0-649A-46EB-9C5B-A9E78D1F90E8}" dt="2019-05-15T07:50:36.556" v="1517"/>
          <ac:spMkLst>
            <pc:docMk/>
            <pc:sldMk cId="2629533260" sldId="323"/>
            <ac:spMk id="3" creationId="{EB7DE3D9-2BDC-4000-BA94-3ACB3CCE9A38}"/>
          </ac:spMkLst>
        </pc:spChg>
        <pc:spChg chg="add mod">
          <ac:chgData name="Juanda Rodríguez" userId="e489072cc5443527" providerId="Windows Live" clId="Web-{FCCCD8F0-649A-46EB-9C5B-A9E78D1F90E8}" dt="2019-05-15T08:02:12.188" v="1576" actId="1076"/>
          <ac:spMkLst>
            <pc:docMk/>
            <pc:sldMk cId="2629533260" sldId="323"/>
            <ac:spMk id="12" creationId="{7A9E0A26-2FF4-4CAE-BAF7-DB5BD453087C}"/>
          </ac:spMkLst>
        </pc:spChg>
        <pc:spChg chg="add mod">
          <ac:chgData name="Juanda Rodríguez" userId="e489072cc5443527" providerId="Windows Live" clId="Web-{FCCCD8F0-649A-46EB-9C5B-A9E78D1F90E8}" dt="2019-05-15T08:02:15.173" v="1577" actId="1076"/>
          <ac:spMkLst>
            <pc:docMk/>
            <pc:sldMk cId="2629533260" sldId="323"/>
            <ac:spMk id="13" creationId="{D59BF16C-64CD-4DF2-8D04-A4ACD31BC90A}"/>
          </ac:spMkLst>
        </pc:spChg>
        <pc:spChg chg="add mod">
          <ac:chgData name="Juanda Rodríguez" userId="e489072cc5443527" providerId="Windows Live" clId="Web-{FCCCD8F0-649A-46EB-9C5B-A9E78D1F90E8}" dt="2019-05-15T08:04:20.455" v="1604" actId="1076"/>
          <ac:spMkLst>
            <pc:docMk/>
            <pc:sldMk cId="2629533260" sldId="323"/>
            <ac:spMk id="14" creationId="{832435D7-CF98-499F-9DDE-8D33463C134E}"/>
          </ac:spMkLst>
        </pc:spChg>
        <pc:picChg chg="add del mod">
          <ac:chgData name="Juanda Rodríguez" userId="e489072cc5443527" providerId="Windows Live" clId="Web-{FCCCD8F0-649A-46EB-9C5B-A9E78D1F90E8}" dt="2019-05-15T07:57:05.873" v="1521"/>
          <ac:picMkLst>
            <pc:docMk/>
            <pc:sldMk cId="2629533260" sldId="323"/>
            <ac:picMk id="4" creationId="{4C030B61-E1BE-4B36-86FF-5E850992F501}"/>
          </ac:picMkLst>
        </pc:picChg>
        <pc:picChg chg="add mod">
          <ac:chgData name="Juanda Rodríguez" userId="e489072cc5443527" providerId="Windows Live" clId="Web-{FCCCD8F0-649A-46EB-9C5B-A9E78D1F90E8}" dt="2019-05-15T07:59:49.734" v="1547" actId="1076"/>
          <ac:picMkLst>
            <pc:docMk/>
            <pc:sldMk cId="2629533260" sldId="323"/>
            <ac:picMk id="6" creationId="{8DB38EF3-3E7E-4EA1-BD94-4D0565AADC6B}"/>
          </ac:picMkLst>
        </pc:picChg>
        <pc:picChg chg="add mod">
          <ac:chgData name="Juanda Rodríguez" userId="e489072cc5443527" providerId="Windows Live" clId="Web-{FCCCD8F0-649A-46EB-9C5B-A9E78D1F90E8}" dt="2019-05-15T08:07:47.566" v="1607" actId="14100"/>
          <ac:picMkLst>
            <pc:docMk/>
            <pc:sldMk cId="2629533260" sldId="323"/>
            <ac:picMk id="8" creationId="{DF329C24-177B-4555-B626-4DA0FADDEF42}"/>
          </ac:picMkLst>
        </pc:picChg>
        <pc:picChg chg="add mod">
          <ac:chgData name="Juanda Rodríguez" userId="e489072cc5443527" providerId="Windows Live" clId="Web-{FCCCD8F0-649A-46EB-9C5B-A9E78D1F90E8}" dt="2019-05-15T08:07:58.363" v="1608" actId="1076"/>
          <ac:picMkLst>
            <pc:docMk/>
            <pc:sldMk cId="2629533260" sldId="323"/>
            <ac:picMk id="10" creationId="{8D8BE924-4995-4341-ABB3-726547875F30}"/>
          </ac:picMkLst>
        </pc:picChg>
      </pc:sldChg>
      <pc:sldChg chg="new del">
        <pc:chgData name="Juanda Rodríguez" userId="e489072cc5443527" providerId="Windows Live" clId="Web-{FCCCD8F0-649A-46EB-9C5B-A9E78D1F90E8}" dt="2019-05-15T08:33:50.847" v="1672"/>
        <pc:sldMkLst>
          <pc:docMk/>
          <pc:sldMk cId="1609298167" sldId="324"/>
        </pc:sldMkLst>
      </pc:sldChg>
      <pc:sldChg chg="addSp delSp modSp new">
        <pc:chgData name="Juanda Rodríguez" userId="e489072cc5443527" providerId="Windows Live" clId="Web-{FCCCD8F0-649A-46EB-9C5B-A9E78D1F90E8}" dt="2019-05-15T09:10:49.196" v="1871" actId="1076"/>
        <pc:sldMkLst>
          <pc:docMk/>
          <pc:sldMk cId="3483217400" sldId="324"/>
        </pc:sldMkLst>
        <pc:spChg chg="del">
          <ac:chgData name="Juanda Rodríguez" userId="e489072cc5443527" providerId="Windows Live" clId="Web-{FCCCD8F0-649A-46EB-9C5B-A9E78D1F90E8}" dt="2019-05-15T08:57:33.923" v="1729"/>
          <ac:spMkLst>
            <pc:docMk/>
            <pc:sldMk cId="3483217400" sldId="324"/>
            <ac:spMk id="2" creationId="{1D067EC4-6D7A-4037-8FC2-5045A2E6D8AE}"/>
          </ac:spMkLst>
        </pc:spChg>
        <pc:spChg chg="del">
          <ac:chgData name="Juanda Rodríguez" userId="e489072cc5443527" providerId="Windows Live" clId="Web-{FCCCD8F0-649A-46EB-9C5B-A9E78D1F90E8}" dt="2019-05-15T08:57:31.798" v="1728"/>
          <ac:spMkLst>
            <pc:docMk/>
            <pc:sldMk cId="3483217400" sldId="324"/>
            <ac:spMk id="3" creationId="{8A3F7E63-E023-43CD-8F9D-BAF07A6AA901}"/>
          </ac:spMkLst>
        </pc:spChg>
        <pc:spChg chg="add mod">
          <ac:chgData name="Juanda Rodríguez" userId="e489072cc5443527" providerId="Windows Live" clId="Web-{FCCCD8F0-649A-46EB-9C5B-A9E78D1F90E8}" dt="2019-05-15T09:03:52.208" v="1750" actId="1076"/>
          <ac:spMkLst>
            <pc:docMk/>
            <pc:sldMk cId="3483217400" sldId="324"/>
            <ac:spMk id="5" creationId="{199E0C36-8146-4DF0-AFF5-46B28B9C0706}"/>
          </ac:spMkLst>
        </pc:spChg>
        <pc:spChg chg="add mod">
          <ac:chgData name="Juanda Rodríguez" userId="e489072cc5443527" providerId="Windows Live" clId="Web-{FCCCD8F0-649A-46EB-9C5B-A9E78D1F90E8}" dt="2019-05-15T09:10:49.196" v="1871" actId="1076"/>
          <ac:spMkLst>
            <pc:docMk/>
            <pc:sldMk cId="3483217400" sldId="324"/>
            <ac:spMk id="8" creationId="{7EF0808B-6823-4018-A614-BEB9712A3C81}"/>
          </ac:spMkLst>
        </pc:spChg>
        <pc:spChg chg="add mod">
          <ac:chgData name="Juanda Rodríguez" userId="e489072cc5443527" providerId="Windows Live" clId="Web-{FCCCD8F0-649A-46EB-9C5B-A9E78D1F90E8}" dt="2019-05-15T09:10:45.697" v="1870" actId="1076"/>
          <ac:spMkLst>
            <pc:docMk/>
            <pc:sldMk cId="3483217400" sldId="324"/>
            <ac:spMk id="9" creationId="{479FBE9A-BDD5-40C7-93A8-34CEE52DF05D}"/>
          </ac:spMkLst>
        </pc:spChg>
        <pc:picChg chg="add mod">
          <ac:chgData name="Juanda Rodríguez" userId="e489072cc5443527" providerId="Windows Live" clId="Web-{FCCCD8F0-649A-46EB-9C5B-A9E78D1F90E8}" dt="2019-05-15T09:10:41.431" v="1869" actId="14100"/>
          <ac:picMkLst>
            <pc:docMk/>
            <pc:sldMk cId="3483217400" sldId="324"/>
            <ac:picMk id="6" creationId="{76803BB0-09B7-45C4-97AA-B6FA81780D40}"/>
          </ac:picMkLst>
        </pc:picChg>
      </pc:sldChg>
      <pc:sldChg chg="addSp delSp modSp new">
        <pc:chgData name="Juanda Rodríguez" userId="e489072cc5443527" providerId="Windows Live" clId="Web-{FCCCD8F0-649A-46EB-9C5B-A9E78D1F90E8}" dt="2019-05-15T09:10:26.493" v="1866" actId="1076"/>
        <pc:sldMkLst>
          <pc:docMk/>
          <pc:sldMk cId="1735498953" sldId="325"/>
        </pc:sldMkLst>
        <pc:spChg chg="del">
          <ac:chgData name="Juanda Rodríguez" userId="e489072cc5443527" providerId="Windows Live" clId="Web-{FCCCD8F0-649A-46EB-9C5B-A9E78D1F90E8}" dt="2019-05-15T09:05:35.193" v="1792"/>
          <ac:spMkLst>
            <pc:docMk/>
            <pc:sldMk cId="1735498953" sldId="325"/>
            <ac:spMk id="2" creationId="{EF38A983-0637-4E8A-9A81-6138A540ED20}"/>
          </ac:spMkLst>
        </pc:spChg>
        <pc:spChg chg="del">
          <ac:chgData name="Juanda Rodríguez" userId="e489072cc5443527" providerId="Windows Live" clId="Web-{FCCCD8F0-649A-46EB-9C5B-A9E78D1F90E8}" dt="2019-05-15T09:05:35.193" v="1791"/>
          <ac:spMkLst>
            <pc:docMk/>
            <pc:sldMk cId="1735498953" sldId="325"/>
            <ac:spMk id="3" creationId="{4134C43F-272D-4225-BD45-29D9663D5149}"/>
          </ac:spMkLst>
        </pc:spChg>
        <pc:spChg chg="add mod">
          <ac:chgData name="Juanda Rodríguez" userId="e489072cc5443527" providerId="Windows Live" clId="Web-{FCCCD8F0-649A-46EB-9C5B-A9E78D1F90E8}" dt="2019-05-15T09:08:23.945" v="1797" actId="1076"/>
          <ac:spMkLst>
            <pc:docMk/>
            <pc:sldMk cId="1735498953" sldId="325"/>
            <ac:spMk id="5" creationId="{CAD48D82-5855-4071-A1D2-F4A86B338EDB}"/>
          </ac:spMkLst>
        </pc:spChg>
        <pc:spChg chg="add mod">
          <ac:chgData name="Juanda Rodríguez" userId="e489072cc5443527" providerId="Windows Live" clId="Web-{FCCCD8F0-649A-46EB-9C5B-A9E78D1F90E8}" dt="2019-05-15T09:10:26.493" v="1865" actId="1076"/>
          <ac:spMkLst>
            <pc:docMk/>
            <pc:sldMk cId="1735498953" sldId="325"/>
            <ac:spMk id="8" creationId="{4836E428-6235-442F-ADD3-1E49C6190F4C}"/>
          </ac:spMkLst>
        </pc:spChg>
        <pc:spChg chg="add mod">
          <ac:chgData name="Juanda Rodríguez" userId="e489072cc5443527" providerId="Windows Live" clId="Web-{FCCCD8F0-649A-46EB-9C5B-A9E78D1F90E8}" dt="2019-05-15T09:10:26.493" v="1866" actId="1076"/>
          <ac:spMkLst>
            <pc:docMk/>
            <pc:sldMk cId="1735498953" sldId="325"/>
            <ac:spMk id="9" creationId="{6224FF5E-BA09-4251-A2EC-064863D6D241}"/>
          </ac:spMkLst>
        </pc:spChg>
        <pc:picChg chg="add mod">
          <ac:chgData name="Juanda Rodríguez" userId="e489072cc5443527" providerId="Windows Live" clId="Web-{FCCCD8F0-649A-46EB-9C5B-A9E78D1F90E8}" dt="2019-05-15T09:10:22.337" v="1864" actId="1076"/>
          <ac:picMkLst>
            <pc:docMk/>
            <pc:sldMk cId="1735498953" sldId="325"/>
            <ac:picMk id="6" creationId="{CC4C6751-78A1-4E1E-9192-3F3A7197D292}"/>
          </ac:picMkLst>
        </pc:picChg>
      </pc:sldChg>
      <pc:sldMasterChg chg="addSldLayout">
        <pc:chgData name="Juanda Rodríguez" userId="e489072cc5443527" providerId="Windows Live" clId="Web-{FCCCD8F0-649A-46EB-9C5B-A9E78D1F90E8}" dt="2019-05-14T17:39:59.696" v="1407"/>
        <pc:sldMasterMkLst>
          <pc:docMk/>
          <pc:sldMasterMk cId="1223832927" sldId="2147483648"/>
        </pc:sldMasterMkLst>
        <pc:sldLayoutChg chg="add">
          <pc:chgData name="Juanda Rodríguez" userId="e489072cc5443527" providerId="Windows Live" clId="Web-{FCCCD8F0-649A-46EB-9C5B-A9E78D1F90E8}" dt="2019-05-14T17:39:59.696" v="1407"/>
          <pc:sldLayoutMkLst>
            <pc:docMk/>
            <pc:sldMasterMk cId="1223832927" sldId="2147483648"/>
            <pc:sldLayoutMk cId="3149701804" sldId="2147483667"/>
          </pc:sldLayoutMkLst>
        </pc:sldLayoutChg>
      </pc:sldMasterChg>
    </pc:docChg>
  </pc:docChgLst>
  <pc:docChgLst>
    <pc:chgData name="Juanda Rodríguez" userId="e489072cc5443527" providerId="Windows Live" clId="Web-{CD8979BC-306E-4EB3-85BD-425FB2BC4855}"/>
    <pc:docChg chg="addSld modSld">
      <pc:chgData name="Juanda Rodríguez" userId="e489072cc5443527" providerId="Windows Live" clId="Web-{CD8979BC-306E-4EB3-85BD-425FB2BC4855}" dt="2019-05-15T09:38:58.562" v="133" actId="1076"/>
      <pc:docMkLst>
        <pc:docMk/>
      </pc:docMkLst>
      <pc:sldChg chg="modSp">
        <pc:chgData name="Juanda Rodríguez" userId="e489072cc5443527" providerId="Windows Live" clId="Web-{CD8979BC-306E-4EB3-85BD-425FB2BC4855}" dt="2019-05-15T09:14:30.715" v="1" actId="1076"/>
        <pc:sldMkLst>
          <pc:docMk/>
          <pc:sldMk cId="381799578" sldId="271"/>
        </pc:sldMkLst>
        <pc:spChg chg="mod">
          <ac:chgData name="Juanda Rodríguez" userId="e489072cc5443527" providerId="Windows Live" clId="Web-{CD8979BC-306E-4EB3-85BD-425FB2BC4855}" dt="2019-05-15T09:14:30.715" v="1" actId="1076"/>
          <ac:spMkLst>
            <pc:docMk/>
            <pc:sldMk cId="381799578" sldId="271"/>
            <ac:spMk id="20" creationId="{00000000-0000-0000-0000-000000000000}"/>
          </ac:spMkLst>
        </pc:spChg>
      </pc:sldChg>
      <pc:sldChg chg="addSp delSp modSp new">
        <pc:chgData name="Juanda Rodríguez" userId="e489072cc5443527" providerId="Windows Live" clId="Web-{CD8979BC-306E-4EB3-85BD-425FB2BC4855}" dt="2019-05-15T09:38:58.562" v="133" actId="1076"/>
        <pc:sldMkLst>
          <pc:docMk/>
          <pc:sldMk cId="4064293316" sldId="326"/>
        </pc:sldMkLst>
        <pc:spChg chg="del">
          <ac:chgData name="Juanda Rodríguez" userId="e489072cc5443527" providerId="Windows Live" clId="Web-{CD8979BC-306E-4EB3-85BD-425FB2BC4855}" dt="2019-05-15T09:25:47.763" v="4"/>
          <ac:spMkLst>
            <pc:docMk/>
            <pc:sldMk cId="4064293316" sldId="326"/>
            <ac:spMk id="2" creationId="{F8142D26-B950-47AB-A7E2-3CFACA9942D7}"/>
          </ac:spMkLst>
        </pc:spChg>
        <pc:spChg chg="del">
          <ac:chgData name="Juanda Rodríguez" userId="e489072cc5443527" providerId="Windows Live" clId="Web-{CD8979BC-306E-4EB3-85BD-425FB2BC4855}" dt="2019-05-15T09:25:47.763" v="3"/>
          <ac:spMkLst>
            <pc:docMk/>
            <pc:sldMk cId="4064293316" sldId="326"/>
            <ac:spMk id="3" creationId="{3363E466-7387-4409-9312-35480C9E31EE}"/>
          </ac:spMkLst>
        </pc:spChg>
        <pc:spChg chg="add del mod">
          <ac:chgData name="Juanda Rodríguez" userId="e489072cc5443527" providerId="Windows Live" clId="Web-{CD8979BC-306E-4EB3-85BD-425FB2BC4855}" dt="2019-05-15T09:28:58.951" v="38"/>
          <ac:spMkLst>
            <pc:docMk/>
            <pc:sldMk cId="4064293316" sldId="326"/>
            <ac:spMk id="4" creationId="{D7AF4992-D8A0-4368-AD1F-40BA90E1425A}"/>
          </ac:spMkLst>
        </pc:spChg>
        <pc:spChg chg="add mod">
          <ac:chgData name="Juanda Rodríguez" userId="e489072cc5443527" providerId="Windows Live" clId="Web-{CD8979BC-306E-4EB3-85BD-425FB2BC4855}" dt="2019-05-15T09:38:58.562" v="133" actId="1076"/>
          <ac:spMkLst>
            <pc:docMk/>
            <pc:sldMk cId="4064293316" sldId="326"/>
            <ac:spMk id="769" creationId="{2CA8ADD8-9C4B-4573-8F24-9C69041394D6}"/>
          </ac:spMkLst>
        </pc:spChg>
        <pc:graphicFrameChg chg="add mod ord modGraphic">
          <ac:chgData name="Juanda Rodríguez" userId="e489072cc5443527" providerId="Windows Live" clId="Web-{CD8979BC-306E-4EB3-85BD-425FB2BC4855}" dt="2019-05-15T09:38:51.015" v="132" actId="1076"/>
          <ac:graphicFrameMkLst>
            <pc:docMk/>
            <pc:sldMk cId="4064293316" sldId="326"/>
            <ac:graphicFrameMk id="5" creationId="{276D578C-2255-4BC4-89E9-B70A09DBA00A}"/>
          </ac:graphicFrameMkLst>
        </pc:graphicFrameChg>
        <pc:picChg chg="add del mod">
          <ac:chgData name="Juanda Rodríguez" userId="e489072cc5443527" providerId="Windows Live" clId="Web-{CD8979BC-306E-4EB3-85BD-425FB2BC4855}" dt="2019-05-15T09:31:00.920" v="45"/>
          <ac:picMkLst>
            <pc:docMk/>
            <pc:sldMk cId="4064293316" sldId="326"/>
            <ac:picMk id="721" creationId="{5AA029B4-787E-44C3-98A6-3554A7463DD0}"/>
          </ac:picMkLst>
        </pc:picChg>
        <pc:picChg chg="add del mod">
          <ac:chgData name="Juanda Rodríguez" userId="e489072cc5443527" providerId="Windows Live" clId="Web-{CD8979BC-306E-4EB3-85BD-425FB2BC4855}" dt="2019-05-15T09:33:29.358" v="49"/>
          <ac:picMkLst>
            <pc:docMk/>
            <pc:sldMk cId="4064293316" sldId="326"/>
            <ac:picMk id="723" creationId="{7BA5D2B8-789C-485F-AC77-29E9DDAD7D2C}"/>
          </ac:picMkLst>
        </pc:picChg>
        <pc:picChg chg="add del mod ord">
          <ac:chgData name="Juanda Rodríguez" userId="e489072cc5443527" providerId="Windows Live" clId="Web-{CD8979BC-306E-4EB3-85BD-425FB2BC4855}" dt="2019-05-15T09:35:03.390" v="62"/>
          <ac:picMkLst>
            <pc:docMk/>
            <pc:sldMk cId="4064293316" sldId="326"/>
            <ac:picMk id="731" creationId="{DF92393C-AADC-40D7-BF55-6975B0FC6582}"/>
          </ac:picMkLst>
        </pc:picChg>
      </pc:sldChg>
    </pc:docChg>
  </pc:docChgLst>
  <pc:docChgLst>
    <pc:chgData name="Juanda Rodríguez" userId="e489072cc5443527" providerId="Windows Live" clId="Web-{2119B704-7451-4E02-9B4F-F35DF426D9F7}"/>
    <pc:docChg chg="modSld">
      <pc:chgData name="Juanda Rodríguez" userId="e489072cc5443527" providerId="Windows Live" clId="Web-{2119B704-7451-4E02-9B4F-F35DF426D9F7}" dt="2019-05-18T09:40:37.731" v="34" actId="14100"/>
      <pc:docMkLst>
        <pc:docMk/>
      </pc:docMkLst>
      <pc:sldChg chg="modSp">
        <pc:chgData name="Juanda Rodríguez" userId="e489072cc5443527" providerId="Windows Live" clId="Web-{2119B704-7451-4E02-9B4F-F35DF426D9F7}" dt="2019-05-18T09:15:43.445" v="0" actId="20577"/>
        <pc:sldMkLst>
          <pc:docMk/>
          <pc:sldMk cId="3245698315" sldId="330"/>
        </pc:sldMkLst>
        <pc:spChg chg="mod">
          <ac:chgData name="Juanda Rodríguez" userId="e489072cc5443527" providerId="Windows Live" clId="Web-{2119B704-7451-4E02-9B4F-F35DF426D9F7}" dt="2019-05-18T09:15:43.445" v="0" actId="20577"/>
          <ac:spMkLst>
            <pc:docMk/>
            <pc:sldMk cId="3245698315" sldId="330"/>
            <ac:spMk id="5" creationId="{95756773-DE8E-4707-A957-8063900B26D2}"/>
          </ac:spMkLst>
        </pc:spChg>
      </pc:sldChg>
      <pc:sldChg chg="modSp">
        <pc:chgData name="Juanda Rodríguez" userId="e489072cc5443527" providerId="Windows Live" clId="Web-{2119B704-7451-4E02-9B4F-F35DF426D9F7}" dt="2019-05-18T09:32:23.120" v="15" actId="20577"/>
        <pc:sldMkLst>
          <pc:docMk/>
          <pc:sldMk cId="2335565801" sldId="338"/>
        </pc:sldMkLst>
        <pc:spChg chg="mod">
          <ac:chgData name="Juanda Rodríguez" userId="e489072cc5443527" providerId="Windows Live" clId="Web-{2119B704-7451-4E02-9B4F-F35DF426D9F7}" dt="2019-05-18T09:32:23.120" v="15" actId="20577"/>
          <ac:spMkLst>
            <pc:docMk/>
            <pc:sldMk cId="2335565801" sldId="338"/>
            <ac:spMk id="5" creationId="{D99B7CCC-0ABC-40F3-9CA7-83EF28EBE3DE}"/>
          </ac:spMkLst>
        </pc:spChg>
      </pc:sldChg>
      <pc:sldChg chg="modSp">
        <pc:chgData name="Juanda Rodríguez" userId="e489072cc5443527" providerId="Windows Live" clId="Web-{2119B704-7451-4E02-9B4F-F35DF426D9F7}" dt="2019-05-18T09:40:37.731" v="34" actId="14100"/>
        <pc:sldMkLst>
          <pc:docMk/>
          <pc:sldMk cId="328788426" sldId="346"/>
        </pc:sldMkLst>
        <pc:spChg chg="mod">
          <ac:chgData name="Juanda Rodríguez" userId="e489072cc5443527" providerId="Windows Live" clId="Web-{2119B704-7451-4E02-9B4F-F35DF426D9F7}" dt="2019-05-18T09:40:35.278" v="33" actId="14100"/>
          <ac:spMkLst>
            <pc:docMk/>
            <pc:sldMk cId="328788426" sldId="346"/>
            <ac:spMk id="5" creationId="{00000000-0000-0000-0000-000000000000}"/>
          </ac:spMkLst>
        </pc:spChg>
        <pc:spChg chg="mod">
          <ac:chgData name="Juanda Rodríguez" userId="e489072cc5443527" providerId="Windows Live" clId="Web-{2119B704-7451-4E02-9B4F-F35DF426D9F7}" dt="2019-05-18T09:40:37.731" v="34" actId="14100"/>
          <ac:spMkLst>
            <pc:docMk/>
            <pc:sldMk cId="328788426" sldId="346"/>
            <ac:spMk id="7" creationId="{00000000-0000-0000-0000-000000000000}"/>
          </ac:spMkLst>
        </pc:spChg>
      </pc:sldChg>
      <pc:sldChg chg="modSp">
        <pc:chgData name="Juanda Rodríguez" userId="e489072cc5443527" providerId="Windows Live" clId="Web-{2119B704-7451-4E02-9B4F-F35DF426D9F7}" dt="2019-05-18T09:39:44.059" v="32" actId="1076"/>
        <pc:sldMkLst>
          <pc:docMk/>
          <pc:sldMk cId="2643655835" sldId="351"/>
        </pc:sldMkLst>
        <pc:spChg chg="mod">
          <ac:chgData name="Juanda Rodríguez" userId="e489072cc5443527" providerId="Windows Live" clId="Web-{2119B704-7451-4E02-9B4F-F35DF426D9F7}" dt="2019-05-18T09:39:44.059" v="32" actId="1076"/>
          <ac:spMkLst>
            <pc:docMk/>
            <pc:sldMk cId="2643655835" sldId="351"/>
            <ac:spMk id="6" creationId="{00000000-0000-0000-0000-000000000000}"/>
          </ac:spMkLst>
        </pc:spChg>
      </pc:sldChg>
      <pc:sldChg chg="modSp">
        <pc:chgData name="Juanda Rodríguez" userId="e489072cc5443527" providerId="Windows Live" clId="Web-{2119B704-7451-4E02-9B4F-F35DF426D9F7}" dt="2019-05-18T09:39:39.496" v="31" actId="1076"/>
        <pc:sldMkLst>
          <pc:docMk/>
          <pc:sldMk cId="4104663276" sldId="352"/>
        </pc:sldMkLst>
        <pc:spChg chg="mod">
          <ac:chgData name="Juanda Rodríguez" userId="e489072cc5443527" providerId="Windows Live" clId="Web-{2119B704-7451-4E02-9B4F-F35DF426D9F7}" dt="2019-05-18T09:39:39.496" v="31" actId="1076"/>
          <ac:spMkLst>
            <pc:docMk/>
            <pc:sldMk cId="4104663276" sldId="352"/>
            <ac:spMk id="6" creationId="{00000000-0000-0000-0000-000000000000}"/>
          </ac:spMkLst>
        </pc:spChg>
      </pc:sldChg>
      <pc:sldChg chg="modSp">
        <pc:chgData name="Juanda Rodríguez" userId="e489072cc5443527" providerId="Windows Live" clId="Web-{2119B704-7451-4E02-9B4F-F35DF426D9F7}" dt="2019-05-18T09:38:43.480" v="30" actId="20577"/>
        <pc:sldMkLst>
          <pc:docMk/>
          <pc:sldMk cId="2909726786" sldId="353"/>
        </pc:sldMkLst>
        <pc:spChg chg="mod">
          <ac:chgData name="Juanda Rodríguez" userId="e489072cc5443527" providerId="Windows Live" clId="Web-{2119B704-7451-4E02-9B4F-F35DF426D9F7}" dt="2019-05-18T09:38:43.480" v="30" actId="20577"/>
          <ac:spMkLst>
            <pc:docMk/>
            <pc:sldMk cId="2909726786" sldId="353"/>
            <ac:spMk id="16" creationId="{00000000-0000-0000-0000-000000000000}"/>
          </ac:spMkLst>
        </pc:spChg>
        <pc:spChg chg="mod">
          <ac:chgData name="Juanda Rodríguez" userId="e489072cc5443527" providerId="Windows Live" clId="Web-{2119B704-7451-4E02-9B4F-F35DF426D9F7}" dt="2019-05-18T09:37:19.136" v="29" actId="14100"/>
          <ac:spMkLst>
            <pc:docMk/>
            <pc:sldMk cId="2909726786" sldId="353"/>
            <ac:spMk id="20" creationId="{00000000-0000-0000-0000-000000000000}"/>
          </ac:spMkLst>
        </pc:spChg>
        <pc:spChg chg="mod">
          <ac:chgData name="Juanda Rodríguez" userId="e489072cc5443527" providerId="Windows Live" clId="Web-{2119B704-7451-4E02-9B4F-F35DF426D9F7}" dt="2019-05-18T09:37:15.433" v="28" actId="14100"/>
          <ac:spMkLst>
            <pc:docMk/>
            <pc:sldMk cId="2909726786" sldId="353"/>
            <ac:spMk id="21" creationId="{00000000-0000-0000-0000-000000000000}"/>
          </ac:spMkLst>
        </pc:spChg>
      </pc:sldChg>
      <pc:sldChg chg="modSp">
        <pc:chgData name="Juanda Rodríguez" userId="e489072cc5443527" providerId="Windows Live" clId="Web-{2119B704-7451-4E02-9B4F-F35DF426D9F7}" dt="2019-05-18T09:34:37.136" v="27" actId="1076"/>
        <pc:sldMkLst>
          <pc:docMk/>
          <pc:sldMk cId="2713364429" sldId="357"/>
        </pc:sldMkLst>
        <pc:spChg chg="mod">
          <ac:chgData name="Juanda Rodríguez" userId="e489072cc5443527" providerId="Windows Live" clId="Web-{2119B704-7451-4E02-9B4F-F35DF426D9F7}" dt="2019-05-18T09:34:32.011" v="26" actId="1076"/>
          <ac:spMkLst>
            <pc:docMk/>
            <pc:sldMk cId="2713364429" sldId="357"/>
            <ac:spMk id="3" creationId="{00000000-0000-0000-0000-000000000000}"/>
          </ac:spMkLst>
        </pc:spChg>
        <pc:spChg chg="mod">
          <ac:chgData name="Juanda Rodríguez" userId="e489072cc5443527" providerId="Windows Live" clId="Web-{2119B704-7451-4E02-9B4F-F35DF426D9F7}" dt="2019-05-18T09:33:19.120" v="19" actId="1076"/>
          <ac:spMkLst>
            <pc:docMk/>
            <pc:sldMk cId="2713364429" sldId="357"/>
            <ac:spMk id="8" creationId="{00000000-0000-0000-0000-000000000000}"/>
          </ac:spMkLst>
        </pc:spChg>
        <pc:picChg chg="mod">
          <ac:chgData name="Juanda Rodríguez" userId="e489072cc5443527" providerId="Windows Live" clId="Web-{2119B704-7451-4E02-9B4F-F35DF426D9F7}" dt="2019-05-18T09:34:37.136" v="27" actId="1076"/>
          <ac:picMkLst>
            <pc:docMk/>
            <pc:sldMk cId="2713364429" sldId="357"/>
            <ac:picMk id="6" creationId="{00000000-0000-0000-0000-000000000000}"/>
          </ac:picMkLst>
        </pc:picChg>
        <pc:picChg chg="ord">
          <ac:chgData name="Juanda Rodríguez" userId="e489072cc5443527" providerId="Windows Live" clId="Web-{2119B704-7451-4E02-9B4F-F35DF426D9F7}" dt="2019-05-18T09:33:06.073" v="18"/>
          <ac:picMkLst>
            <pc:docMk/>
            <pc:sldMk cId="2713364429" sldId="357"/>
            <ac:picMk id="307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CD12-CF71-4D28-BA62-5BD6E2C52EE0}" type="datetimeFigureOut">
              <a:rPr lang="es-ES" smtClean="0"/>
              <a:t>29/11/2019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CB0CB-1ABF-4BE4-8442-CE4F13CA4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90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 Modelo 01 INT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326148" y="1129308"/>
            <a:ext cx="6910147" cy="720080"/>
          </a:xfrm>
          <a:prstGeom prst="rect">
            <a:avLst/>
          </a:prstGeom>
          <a:effectLst>
            <a:outerShdw blurRad="50800" dist="38100" dir="9300000" algn="tl" rotWithShape="0">
              <a:prstClr val="black">
                <a:alpha val="21000"/>
              </a:prstClr>
            </a:outerShdw>
          </a:effectLst>
        </p:spPr>
        <p:txBody>
          <a:bodyPr anchor="t">
            <a:noAutofit/>
          </a:bodyPr>
          <a:lstStyle>
            <a:lvl1pPr algn="l">
              <a:defRPr sz="3000" baseline="0">
                <a:solidFill>
                  <a:schemeClr val="tx1"/>
                </a:solidFill>
                <a:latin typeface="Titillium Web SemiBold" panose="00000700000000000000" pitchFamily="2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26148" y="1849492"/>
            <a:ext cx="5529878" cy="86409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  <a:latin typeface="Titillium Web" panose="00000500000000000000" pitchFamily="2" charset="0"/>
                <a:ea typeface="Lato Medium" pitchFamily="34" charset="0"/>
                <a:cs typeface="Lato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Sed ut </a:t>
            </a:r>
            <a:r>
              <a:rPr lang="es-ES" dirty="0" err="1"/>
              <a:t>perspiciatis</a:t>
            </a:r>
            <a:r>
              <a:rPr lang="es-ES" dirty="0"/>
              <a:t> </a:t>
            </a:r>
            <a:r>
              <a:rPr lang="es-ES" dirty="0" err="1"/>
              <a:t>unde</a:t>
            </a:r>
            <a:r>
              <a:rPr lang="es-ES" dirty="0"/>
              <a:t> </a:t>
            </a:r>
            <a:r>
              <a:rPr lang="es-ES" dirty="0" err="1"/>
              <a:t>omnis</a:t>
            </a:r>
            <a:r>
              <a:rPr lang="es-ES" dirty="0"/>
              <a:t> iste </a:t>
            </a:r>
            <a:r>
              <a:rPr lang="es-ES" dirty="0" err="1"/>
              <a:t>natus</a:t>
            </a:r>
            <a:r>
              <a:rPr lang="es-ES" dirty="0"/>
              <a:t> error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accusantium</a:t>
            </a:r>
            <a:r>
              <a:rPr lang="es-ES" dirty="0"/>
              <a:t> </a:t>
            </a:r>
            <a:r>
              <a:rPr lang="es-ES" dirty="0" err="1"/>
              <a:t>doloremque</a:t>
            </a:r>
            <a:r>
              <a:rPr lang="es-ES" dirty="0"/>
              <a:t> </a:t>
            </a:r>
            <a:r>
              <a:rPr lang="es-ES" dirty="0" err="1"/>
              <a:t>laudantium</a:t>
            </a:r>
            <a:r>
              <a:rPr lang="es-ES" dirty="0"/>
              <a:t>, </a:t>
            </a:r>
            <a:r>
              <a:rPr lang="es-ES" dirty="0" err="1"/>
              <a:t>totam</a:t>
            </a:r>
            <a:r>
              <a:rPr lang="es-ES" dirty="0"/>
              <a:t> rem </a:t>
            </a:r>
            <a:r>
              <a:rPr lang="es-ES" dirty="0" err="1"/>
              <a:t>aperiam</a:t>
            </a:r>
            <a:r>
              <a:rPr lang="es-ES" dirty="0"/>
              <a:t>, </a:t>
            </a:r>
            <a:r>
              <a:rPr lang="es-ES" dirty="0" err="1"/>
              <a:t>eaque</a:t>
            </a:r>
            <a:r>
              <a:rPr lang="es-ES" dirty="0"/>
              <a:t> </a:t>
            </a:r>
            <a:r>
              <a:rPr lang="es-ES" dirty="0" err="1"/>
              <a:t>ipsa</a:t>
            </a:r>
            <a:r>
              <a:rPr lang="es-ES" dirty="0"/>
              <a:t> </a:t>
            </a:r>
            <a:r>
              <a:rPr lang="es-ES" dirty="0" err="1"/>
              <a:t>quae</a:t>
            </a:r>
            <a:r>
              <a:rPr lang="es-ES" dirty="0"/>
              <a:t> ab illo </a:t>
            </a:r>
            <a:r>
              <a:rPr lang="es-ES" dirty="0" err="1"/>
              <a:t>inventore</a:t>
            </a:r>
            <a:r>
              <a:rPr lang="es-ES" dirty="0"/>
              <a:t> </a:t>
            </a:r>
            <a:r>
              <a:rPr lang="es-ES" dirty="0" err="1"/>
              <a:t>veritatis</a:t>
            </a:r>
            <a:r>
              <a:rPr lang="es-ES" dirty="0"/>
              <a:t> et </a:t>
            </a:r>
            <a:r>
              <a:rPr lang="es-ES" dirty="0" err="1"/>
              <a:t>quasi</a:t>
            </a:r>
            <a:r>
              <a:rPr lang="es-ES" dirty="0"/>
              <a:t> </a:t>
            </a:r>
            <a:r>
              <a:rPr lang="es-ES" dirty="0" err="1"/>
              <a:t>architecto</a:t>
            </a:r>
            <a:r>
              <a:rPr lang="es-ES" dirty="0"/>
              <a:t> </a:t>
            </a:r>
            <a:r>
              <a:rPr lang="es-ES" dirty="0" err="1"/>
              <a:t>beatae</a:t>
            </a:r>
            <a:r>
              <a:rPr lang="es-ES" dirty="0"/>
              <a:t> vitae dicta </a:t>
            </a:r>
            <a:r>
              <a:rPr lang="es-ES" dirty="0" err="1"/>
              <a:t>sunt</a:t>
            </a:r>
            <a:r>
              <a:rPr lang="es-ES" dirty="0"/>
              <a:t> </a:t>
            </a:r>
            <a:r>
              <a:rPr lang="es-ES" dirty="0" err="1"/>
              <a:t>explicabo</a:t>
            </a:r>
            <a:r>
              <a:rPr lang="es-ES" dirty="0"/>
              <a:t> </a:t>
            </a:r>
            <a:r>
              <a:rPr lang="es-ES" dirty="0" err="1"/>
              <a:t>doloremque</a:t>
            </a:r>
            <a:r>
              <a:rPr lang="es-ES" dirty="0"/>
              <a:t> </a:t>
            </a:r>
            <a:r>
              <a:rPr lang="es-ES" dirty="0" err="1"/>
              <a:t>laudantium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58" y="121196"/>
            <a:ext cx="2217510" cy="4330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9" y="134313"/>
            <a:ext cx="1558245" cy="41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3061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t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9071"/>
            <a:ext cx="9144000" cy="625929"/>
          </a:xfrm>
          <a:prstGeom prst="rect">
            <a:avLst/>
          </a:prstGeom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3773" y="5359259"/>
            <a:ext cx="1019875" cy="304271"/>
          </a:xfrm>
          <a:effectLst>
            <a:outerShdw blurRad="50800" dist="12700" dir="2700000" algn="tl" rotWithShape="0">
              <a:srgbClr val="5B6770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636839" y="4734742"/>
            <a:ext cx="2895600" cy="304271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Titillium Web" panose="00000500000000000000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50573" y="5341060"/>
            <a:ext cx="971128" cy="304271"/>
          </a:xfrm>
          <a:prstGeom prst="rect">
            <a:avLst/>
          </a:prstGeom>
          <a:effectLst>
            <a:outerShdw blurRad="50800" dist="25400" dir="5400000" algn="ctr" rotWithShape="0">
              <a:schemeClr val="accent2"/>
            </a:outerShdw>
          </a:effectLst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fld id="{DF6F8667-7318-4D56-BAA3-BE2AFEB1D45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71450" y="1562403"/>
            <a:ext cx="7860989" cy="165618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2"/>
                </a:solidFill>
                <a:latin typeface="Titillium Web" panose="000005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Sed ut </a:t>
            </a:r>
            <a:r>
              <a:rPr lang="es-ES" dirty="0" err="1"/>
              <a:t>perspiciatis</a:t>
            </a:r>
            <a:r>
              <a:rPr lang="es-ES" dirty="0"/>
              <a:t> </a:t>
            </a:r>
            <a:r>
              <a:rPr lang="es-ES" dirty="0" err="1"/>
              <a:t>unde</a:t>
            </a:r>
            <a:r>
              <a:rPr lang="es-ES" dirty="0"/>
              <a:t> </a:t>
            </a:r>
            <a:r>
              <a:rPr lang="es-ES" dirty="0" err="1"/>
              <a:t>omnis</a:t>
            </a:r>
            <a:r>
              <a:rPr lang="es-ES" dirty="0"/>
              <a:t> iste </a:t>
            </a:r>
            <a:r>
              <a:rPr lang="es-ES" dirty="0" err="1"/>
              <a:t>natus</a:t>
            </a:r>
            <a:r>
              <a:rPr lang="es-ES" dirty="0"/>
              <a:t> error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accusantium</a:t>
            </a:r>
            <a:r>
              <a:rPr lang="es-ES" dirty="0"/>
              <a:t> </a:t>
            </a:r>
            <a:r>
              <a:rPr lang="es-ES" dirty="0" err="1"/>
              <a:t>doloremque</a:t>
            </a:r>
            <a:r>
              <a:rPr lang="es-ES" dirty="0"/>
              <a:t> </a:t>
            </a:r>
            <a:r>
              <a:rPr lang="es-ES" dirty="0" err="1"/>
              <a:t>laudantium</a:t>
            </a:r>
            <a:r>
              <a:rPr lang="es-ES" dirty="0"/>
              <a:t>, </a:t>
            </a:r>
            <a:r>
              <a:rPr lang="es-ES" dirty="0" err="1"/>
              <a:t>totam</a:t>
            </a:r>
            <a:r>
              <a:rPr lang="es-ES" dirty="0"/>
              <a:t> rem </a:t>
            </a:r>
            <a:r>
              <a:rPr lang="es-ES" dirty="0" err="1"/>
              <a:t>aperiam</a:t>
            </a:r>
            <a:r>
              <a:rPr lang="es-ES" dirty="0"/>
              <a:t>, </a:t>
            </a:r>
            <a:r>
              <a:rPr lang="es-ES" dirty="0" err="1"/>
              <a:t>eaque</a:t>
            </a:r>
            <a:r>
              <a:rPr lang="es-ES" dirty="0"/>
              <a:t> </a:t>
            </a:r>
            <a:r>
              <a:rPr lang="es-ES" dirty="0" err="1"/>
              <a:t>ipsa</a:t>
            </a:r>
            <a:r>
              <a:rPr lang="es-ES" dirty="0"/>
              <a:t> </a:t>
            </a:r>
            <a:r>
              <a:rPr lang="es-ES" dirty="0" err="1"/>
              <a:t>quae</a:t>
            </a:r>
            <a:r>
              <a:rPr lang="es-ES" dirty="0"/>
              <a:t> ab illo </a:t>
            </a:r>
            <a:r>
              <a:rPr lang="es-ES" dirty="0" err="1"/>
              <a:t>inventore</a:t>
            </a:r>
            <a:r>
              <a:rPr lang="es-ES" dirty="0"/>
              <a:t> </a:t>
            </a:r>
            <a:r>
              <a:rPr lang="es-ES" dirty="0" err="1"/>
              <a:t>veritatis</a:t>
            </a:r>
            <a:r>
              <a:rPr lang="es-ES" dirty="0"/>
              <a:t> et </a:t>
            </a:r>
            <a:r>
              <a:rPr lang="es-ES" dirty="0" err="1"/>
              <a:t>quasi</a:t>
            </a:r>
            <a:r>
              <a:rPr lang="es-ES" dirty="0"/>
              <a:t> </a:t>
            </a:r>
            <a:r>
              <a:rPr lang="es-ES" dirty="0" err="1"/>
              <a:t>architecto</a:t>
            </a:r>
            <a:r>
              <a:rPr lang="es-ES" dirty="0"/>
              <a:t> </a:t>
            </a:r>
            <a:r>
              <a:rPr lang="es-ES" dirty="0" err="1"/>
              <a:t>beatae</a:t>
            </a:r>
            <a:r>
              <a:rPr lang="es-ES" dirty="0"/>
              <a:t> vitae dicta </a:t>
            </a:r>
            <a:r>
              <a:rPr lang="es-ES" dirty="0" err="1"/>
              <a:t>sunt</a:t>
            </a:r>
            <a:r>
              <a:rPr lang="es-ES" dirty="0"/>
              <a:t> </a:t>
            </a:r>
            <a:r>
              <a:rPr lang="es-ES" dirty="0" err="1"/>
              <a:t>explicabo</a:t>
            </a:r>
            <a:r>
              <a:rPr lang="es-ES" dirty="0"/>
              <a:t>. Nemo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ipsam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quia</a:t>
            </a:r>
            <a:r>
              <a:rPr lang="es-ES" dirty="0"/>
              <a:t> </a:t>
            </a:r>
            <a:r>
              <a:rPr lang="es-ES" dirty="0" err="1"/>
              <a:t>voluptas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aspernatur</a:t>
            </a:r>
            <a:r>
              <a:rPr lang="es-ES" dirty="0"/>
              <a:t> </a:t>
            </a:r>
            <a:r>
              <a:rPr lang="es-ES" dirty="0" err="1"/>
              <a:t>aut</a:t>
            </a:r>
            <a:r>
              <a:rPr lang="es-ES" dirty="0"/>
              <a:t> </a:t>
            </a:r>
            <a:r>
              <a:rPr lang="es-ES" dirty="0" err="1"/>
              <a:t>odit</a:t>
            </a:r>
            <a:r>
              <a:rPr lang="es-ES" dirty="0"/>
              <a:t> </a:t>
            </a:r>
            <a:r>
              <a:rPr lang="es-ES" dirty="0" err="1"/>
              <a:t>aut</a:t>
            </a:r>
            <a:r>
              <a:rPr lang="es-ES" dirty="0"/>
              <a:t> </a:t>
            </a:r>
            <a:r>
              <a:rPr lang="es-ES" dirty="0" err="1"/>
              <a:t>fugit</a:t>
            </a:r>
            <a:r>
              <a:rPr lang="es-ES" dirty="0"/>
              <a:t>, sed </a:t>
            </a:r>
            <a:r>
              <a:rPr lang="es-ES" dirty="0" err="1"/>
              <a:t>quia</a:t>
            </a:r>
            <a:r>
              <a:rPr lang="es-ES" dirty="0"/>
              <a:t> </a:t>
            </a:r>
            <a:r>
              <a:rPr lang="es-ES" dirty="0" err="1"/>
              <a:t>consequuntur</a:t>
            </a:r>
            <a:r>
              <a:rPr lang="es-ES" dirty="0"/>
              <a:t> </a:t>
            </a:r>
            <a:r>
              <a:rPr lang="es-ES" dirty="0" err="1"/>
              <a:t>magni</a:t>
            </a:r>
            <a:r>
              <a:rPr lang="es-ES" dirty="0"/>
              <a:t> dolores </a:t>
            </a:r>
            <a:r>
              <a:rPr lang="es-ES" dirty="0" err="1"/>
              <a:t>eos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ratione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sequi</a:t>
            </a:r>
            <a:r>
              <a:rPr lang="es-ES" dirty="0"/>
              <a:t> </a:t>
            </a:r>
            <a:r>
              <a:rPr lang="es-ES" dirty="0" err="1"/>
              <a:t>nesciunt</a:t>
            </a:r>
            <a:r>
              <a:rPr lang="es-ES" dirty="0"/>
              <a:t>. </a:t>
            </a:r>
            <a:r>
              <a:rPr lang="es-ES" dirty="0" err="1"/>
              <a:t>Neque</a:t>
            </a:r>
            <a:r>
              <a:rPr lang="es-ES" dirty="0"/>
              <a:t> porro </a:t>
            </a:r>
            <a:r>
              <a:rPr lang="es-ES" dirty="0" err="1"/>
              <a:t>quisquam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,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dolorem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quia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, </a:t>
            </a:r>
            <a:r>
              <a:rPr lang="es-ES" dirty="0" err="1"/>
              <a:t>adipisci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, sed </a:t>
            </a:r>
            <a:r>
              <a:rPr lang="es-ES" dirty="0" err="1"/>
              <a:t>quia</a:t>
            </a:r>
            <a:r>
              <a:rPr lang="es-ES" dirty="0"/>
              <a:t> non </a:t>
            </a:r>
            <a:r>
              <a:rPr lang="es-ES" dirty="0" err="1"/>
              <a:t>numquam</a:t>
            </a:r>
            <a:r>
              <a:rPr lang="es-ES" dirty="0"/>
              <a:t> </a:t>
            </a:r>
            <a:r>
              <a:rPr lang="es-ES" dirty="0" err="1"/>
              <a:t>eius</a:t>
            </a:r>
            <a:r>
              <a:rPr lang="es-ES" dirty="0"/>
              <a:t> </a:t>
            </a:r>
            <a:r>
              <a:rPr lang="es-ES" dirty="0" err="1"/>
              <a:t>modi</a:t>
            </a:r>
            <a:r>
              <a:rPr lang="es-ES" dirty="0"/>
              <a:t> </a:t>
            </a:r>
            <a:r>
              <a:rPr lang="es-ES" dirty="0" err="1"/>
              <a:t>tempora</a:t>
            </a:r>
            <a:r>
              <a:rPr lang="es-ES" dirty="0"/>
              <a:t> </a:t>
            </a:r>
            <a:r>
              <a:rPr lang="es-ES" dirty="0" err="1"/>
              <a:t>incidunt</a:t>
            </a:r>
            <a:r>
              <a:rPr lang="es-ES" dirty="0"/>
              <a:t> ut labore et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magnam</a:t>
            </a:r>
            <a:r>
              <a:rPr lang="es-ES" dirty="0"/>
              <a:t>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quaerat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. Ut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minima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nostrum</a:t>
            </a:r>
            <a:r>
              <a:rPr lang="es-ES" dirty="0"/>
              <a:t> </a:t>
            </a:r>
            <a:r>
              <a:rPr lang="es-ES" dirty="0" err="1"/>
              <a:t>exercitationem</a:t>
            </a:r>
            <a:r>
              <a:rPr lang="es-ES" dirty="0"/>
              <a:t> </a:t>
            </a:r>
            <a:r>
              <a:rPr lang="es-ES" dirty="0" err="1"/>
              <a:t>ullam</a:t>
            </a:r>
            <a:r>
              <a:rPr lang="es-ES" dirty="0"/>
              <a:t> </a:t>
            </a:r>
            <a:r>
              <a:rPr lang="es-ES" dirty="0" err="1"/>
              <a:t>corporis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laboriosam</a:t>
            </a:r>
            <a:r>
              <a:rPr lang="es-ES" dirty="0"/>
              <a:t>, </a:t>
            </a:r>
            <a:r>
              <a:rPr lang="es-ES" dirty="0" err="1"/>
              <a:t>nisi</a:t>
            </a:r>
            <a:r>
              <a:rPr lang="es-ES" dirty="0"/>
              <a:t> ut </a:t>
            </a:r>
            <a:r>
              <a:rPr lang="es-ES" dirty="0" err="1"/>
              <a:t>aliquid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</a:t>
            </a:r>
            <a:r>
              <a:rPr lang="es-ES" dirty="0" err="1"/>
              <a:t>commodi</a:t>
            </a:r>
            <a:r>
              <a:rPr lang="es-ES" dirty="0"/>
              <a:t> </a:t>
            </a:r>
            <a:r>
              <a:rPr lang="es-ES" dirty="0" err="1"/>
              <a:t>consequatur</a:t>
            </a:r>
            <a:r>
              <a:rPr lang="es-ES" dirty="0"/>
              <a:t>?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iure </a:t>
            </a:r>
            <a:r>
              <a:rPr lang="es-ES" dirty="0" err="1"/>
              <a:t>reprehenderit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in </a:t>
            </a:r>
            <a:r>
              <a:rPr lang="es-ES" dirty="0" err="1"/>
              <a:t>ea</a:t>
            </a:r>
            <a:r>
              <a:rPr lang="es-ES" dirty="0"/>
              <a:t> </a:t>
            </a:r>
            <a:r>
              <a:rPr lang="es-ES" dirty="0" err="1"/>
              <a:t>voluptate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nihil </a:t>
            </a:r>
            <a:r>
              <a:rPr lang="es-ES" dirty="0" err="1"/>
              <a:t>molestiae</a:t>
            </a:r>
            <a:r>
              <a:rPr lang="es-ES" dirty="0"/>
              <a:t> </a:t>
            </a:r>
            <a:r>
              <a:rPr lang="es-ES" dirty="0" err="1"/>
              <a:t>consequatur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dolorem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fugiat</a:t>
            </a:r>
            <a:r>
              <a:rPr lang="es-ES" dirty="0"/>
              <a:t> quo </a:t>
            </a:r>
            <a:r>
              <a:rPr lang="es-ES" dirty="0" err="1"/>
              <a:t>voluptas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pariatur</a:t>
            </a:r>
            <a:r>
              <a:rPr lang="es-ES" dirty="0"/>
              <a:t>?</a:t>
            </a:r>
          </a:p>
          <a:p>
            <a:pPr lvl="0"/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1196"/>
            <a:ext cx="2217510" cy="43300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1" y="134313"/>
            <a:ext cx="1558245" cy="413029"/>
          </a:xfrm>
          <a:prstGeom prst="rect">
            <a:avLst/>
          </a:prstGeom>
        </p:spPr>
      </p:pic>
      <p:sp>
        <p:nvSpPr>
          <p:cNvPr id="22" name="1 Título"/>
          <p:cNvSpPr>
            <a:spLocks noGrp="1"/>
          </p:cNvSpPr>
          <p:nvPr>
            <p:ph type="ctrTitle" hasCustomPrompt="1"/>
          </p:nvPr>
        </p:nvSpPr>
        <p:spPr>
          <a:xfrm>
            <a:off x="671450" y="1116191"/>
            <a:ext cx="5529878" cy="37315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aseline="0">
                <a:solidFill>
                  <a:schemeClr val="tx1"/>
                </a:solidFill>
                <a:latin typeface="Titillium Web" panose="00000500000000000000" pitchFamily="2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23" name="13 CuadroTexto"/>
          <p:cNvSpPr txBox="1"/>
          <p:nvPr userDrawn="1"/>
        </p:nvSpPr>
        <p:spPr>
          <a:xfrm>
            <a:off x="4427984" y="5377780"/>
            <a:ext cx="4176464" cy="2308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5B677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900" dirty="0">
                <a:solidFill>
                  <a:schemeClr val="bg1"/>
                </a:solidFill>
                <a:latin typeface="Titillium Web" panose="00000500000000000000" pitchFamily="2" charset="0"/>
                <a:ea typeface="Open Sans" pitchFamily="34" charset="0"/>
                <a:cs typeface="Open Sans" pitchFamily="34" charset="0"/>
              </a:rPr>
              <a:t>Ministerio de Educación y Formación</a:t>
            </a:r>
            <a:r>
              <a:rPr lang="es-ES" sz="900" baseline="0" dirty="0">
                <a:solidFill>
                  <a:schemeClr val="bg1"/>
                </a:solidFill>
                <a:latin typeface="Titillium Web" panose="00000500000000000000" pitchFamily="2" charset="0"/>
                <a:ea typeface="Open Sans" pitchFamily="34" charset="0"/>
                <a:cs typeface="Open Sans" pitchFamily="34" charset="0"/>
              </a:rPr>
              <a:t> Profesional</a:t>
            </a:r>
            <a:endParaRPr lang="es-ES" sz="900" dirty="0">
              <a:solidFill>
                <a:schemeClr val="bg1"/>
              </a:solidFill>
              <a:latin typeface="Titillium Web" panose="00000500000000000000" pitchFamily="2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0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Modelo 02 INT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1196"/>
            <a:ext cx="2217510" cy="43300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134313"/>
            <a:ext cx="1558245" cy="413029"/>
          </a:xfrm>
          <a:prstGeom prst="rect">
            <a:avLst/>
          </a:prstGeom>
        </p:spPr>
      </p:pic>
      <p:sp>
        <p:nvSpPr>
          <p:cNvPr id="16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220850" y="1584776"/>
            <a:ext cx="7239583" cy="192079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2"/>
                </a:solidFill>
                <a:latin typeface="Titillium Web" panose="000005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Sed ut </a:t>
            </a:r>
            <a:r>
              <a:rPr lang="es-ES" dirty="0" err="1"/>
              <a:t>perspiciatis</a:t>
            </a:r>
            <a:r>
              <a:rPr lang="es-ES" dirty="0"/>
              <a:t> </a:t>
            </a:r>
            <a:r>
              <a:rPr lang="es-ES" dirty="0" err="1"/>
              <a:t>unde</a:t>
            </a:r>
            <a:r>
              <a:rPr lang="es-ES" dirty="0"/>
              <a:t> </a:t>
            </a:r>
            <a:r>
              <a:rPr lang="es-ES" dirty="0" err="1"/>
              <a:t>omnis</a:t>
            </a:r>
            <a:r>
              <a:rPr lang="es-ES" dirty="0"/>
              <a:t> iste </a:t>
            </a:r>
            <a:r>
              <a:rPr lang="es-ES" dirty="0" err="1"/>
              <a:t>natus</a:t>
            </a:r>
            <a:r>
              <a:rPr lang="es-ES" dirty="0"/>
              <a:t> error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accusantium</a:t>
            </a:r>
            <a:r>
              <a:rPr lang="es-ES" dirty="0"/>
              <a:t> </a:t>
            </a:r>
            <a:r>
              <a:rPr lang="es-ES" dirty="0" err="1"/>
              <a:t>doloremque</a:t>
            </a:r>
            <a:r>
              <a:rPr lang="es-ES" dirty="0"/>
              <a:t> </a:t>
            </a:r>
            <a:r>
              <a:rPr lang="es-ES" dirty="0" err="1"/>
              <a:t>laudantium</a:t>
            </a:r>
            <a:r>
              <a:rPr lang="es-ES" dirty="0"/>
              <a:t>, </a:t>
            </a:r>
            <a:r>
              <a:rPr lang="es-ES" dirty="0" err="1"/>
              <a:t>totam</a:t>
            </a:r>
            <a:r>
              <a:rPr lang="es-ES" dirty="0"/>
              <a:t> rem </a:t>
            </a:r>
            <a:r>
              <a:rPr lang="es-ES" dirty="0" err="1"/>
              <a:t>aperiam</a:t>
            </a:r>
            <a:r>
              <a:rPr lang="es-ES" dirty="0"/>
              <a:t>, </a:t>
            </a:r>
            <a:r>
              <a:rPr lang="es-ES" dirty="0" err="1"/>
              <a:t>eaque</a:t>
            </a:r>
            <a:r>
              <a:rPr lang="es-ES" dirty="0"/>
              <a:t> </a:t>
            </a:r>
            <a:r>
              <a:rPr lang="es-ES" dirty="0" err="1"/>
              <a:t>ipsa</a:t>
            </a:r>
            <a:r>
              <a:rPr lang="es-ES" dirty="0"/>
              <a:t> </a:t>
            </a:r>
            <a:r>
              <a:rPr lang="es-ES" dirty="0" err="1"/>
              <a:t>quae</a:t>
            </a:r>
            <a:r>
              <a:rPr lang="es-ES" dirty="0"/>
              <a:t> ab illo </a:t>
            </a:r>
            <a:r>
              <a:rPr lang="es-ES" dirty="0" err="1"/>
              <a:t>inventore</a:t>
            </a:r>
            <a:r>
              <a:rPr lang="es-ES" dirty="0"/>
              <a:t> </a:t>
            </a:r>
            <a:r>
              <a:rPr lang="es-ES" dirty="0" err="1"/>
              <a:t>veritatis</a:t>
            </a:r>
            <a:r>
              <a:rPr lang="es-ES" dirty="0"/>
              <a:t> et </a:t>
            </a:r>
            <a:r>
              <a:rPr lang="es-ES" dirty="0" err="1"/>
              <a:t>quasi</a:t>
            </a:r>
            <a:r>
              <a:rPr lang="es-ES" dirty="0"/>
              <a:t> </a:t>
            </a:r>
            <a:r>
              <a:rPr lang="es-ES" dirty="0" err="1"/>
              <a:t>architecto</a:t>
            </a:r>
            <a:r>
              <a:rPr lang="es-ES" dirty="0"/>
              <a:t> </a:t>
            </a:r>
            <a:r>
              <a:rPr lang="es-ES" dirty="0" err="1"/>
              <a:t>beatae</a:t>
            </a:r>
            <a:r>
              <a:rPr lang="es-ES" dirty="0"/>
              <a:t> vitae dicta </a:t>
            </a:r>
            <a:r>
              <a:rPr lang="es-ES" dirty="0" err="1"/>
              <a:t>sunt</a:t>
            </a:r>
            <a:r>
              <a:rPr lang="es-ES" dirty="0"/>
              <a:t> </a:t>
            </a:r>
            <a:r>
              <a:rPr lang="es-ES" dirty="0" err="1"/>
              <a:t>explicabo</a:t>
            </a:r>
            <a:r>
              <a:rPr lang="es-ES" dirty="0"/>
              <a:t>. Nemo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ipsam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quia</a:t>
            </a:r>
            <a:r>
              <a:rPr lang="es-ES" dirty="0"/>
              <a:t> </a:t>
            </a:r>
            <a:r>
              <a:rPr lang="es-ES" dirty="0" err="1"/>
              <a:t>voluptas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aspernatur</a:t>
            </a:r>
            <a:r>
              <a:rPr lang="es-ES" dirty="0"/>
              <a:t> </a:t>
            </a:r>
            <a:r>
              <a:rPr lang="es-ES" dirty="0" err="1"/>
              <a:t>aut</a:t>
            </a:r>
            <a:r>
              <a:rPr lang="es-ES" dirty="0"/>
              <a:t> </a:t>
            </a:r>
            <a:r>
              <a:rPr lang="es-ES" dirty="0" err="1"/>
              <a:t>odit</a:t>
            </a:r>
            <a:r>
              <a:rPr lang="es-ES" dirty="0"/>
              <a:t> </a:t>
            </a:r>
            <a:r>
              <a:rPr lang="es-ES" dirty="0" err="1"/>
              <a:t>aut</a:t>
            </a:r>
            <a:r>
              <a:rPr lang="es-ES" dirty="0"/>
              <a:t> </a:t>
            </a:r>
            <a:r>
              <a:rPr lang="es-ES" dirty="0" err="1"/>
              <a:t>fugit</a:t>
            </a:r>
            <a:r>
              <a:rPr lang="es-ES" dirty="0"/>
              <a:t>, sed </a:t>
            </a:r>
            <a:r>
              <a:rPr lang="es-ES" dirty="0" err="1"/>
              <a:t>quia</a:t>
            </a:r>
            <a:r>
              <a:rPr lang="es-ES" dirty="0"/>
              <a:t> </a:t>
            </a:r>
            <a:r>
              <a:rPr lang="es-ES" dirty="0" err="1"/>
              <a:t>consequuntur</a:t>
            </a:r>
            <a:r>
              <a:rPr lang="es-ES" dirty="0"/>
              <a:t> </a:t>
            </a:r>
            <a:r>
              <a:rPr lang="es-ES" dirty="0" err="1"/>
              <a:t>magni</a:t>
            </a:r>
            <a:r>
              <a:rPr lang="es-ES" dirty="0"/>
              <a:t> dolores </a:t>
            </a:r>
            <a:r>
              <a:rPr lang="es-ES" dirty="0" err="1"/>
              <a:t>eos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ratione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sequi</a:t>
            </a:r>
            <a:r>
              <a:rPr lang="es-ES" dirty="0"/>
              <a:t> </a:t>
            </a:r>
            <a:r>
              <a:rPr lang="es-ES" dirty="0" err="1"/>
              <a:t>nesciunt</a:t>
            </a:r>
            <a:r>
              <a:rPr lang="es-ES" dirty="0"/>
              <a:t>. </a:t>
            </a:r>
            <a:r>
              <a:rPr lang="es-ES" dirty="0" err="1"/>
              <a:t>Neque</a:t>
            </a:r>
            <a:r>
              <a:rPr lang="es-ES" dirty="0"/>
              <a:t> porro </a:t>
            </a:r>
            <a:r>
              <a:rPr lang="es-ES" dirty="0" err="1"/>
              <a:t>quisquam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,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dolorem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quia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, </a:t>
            </a:r>
            <a:r>
              <a:rPr lang="es-ES" dirty="0" err="1"/>
              <a:t>adipisci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, sed </a:t>
            </a:r>
            <a:r>
              <a:rPr lang="es-ES" dirty="0" err="1"/>
              <a:t>quia</a:t>
            </a:r>
            <a:r>
              <a:rPr lang="es-ES" dirty="0"/>
              <a:t> non </a:t>
            </a:r>
            <a:r>
              <a:rPr lang="es-ES" dirty="0" err="1"/>
              <a:t>numquam</a:t>
            </a:r>
            <a:r>
              <a:rPr lang="es-ES" dirty="0"/>
              <a:t> </a:t>
            </a:r>
            <a:r>
              <a:rPr lang="es-ES" dirty="0" err="1"/>
              <a:t>eius</a:t>
            </a:r>
            <a:r>
              <a:rPr lang="es-ES" dirty="0"/>
              <a:t> </a:t>
            </a:r>
            <a:r>
              <a:rPr lang="es-ES" dirty="0" err="1"/>
              <a:t>modi</a:t>
            </a:r>
            <a:r>
              <a:rPr lang="es-ES" dirty="0"/>
              <a:t> </a:t>
            </a:r>
            <a:r>
              <a:rPr lang="es-ES" dirty="0" err="1"/>
              <a:t>tempora</a:t>
            </a:r>
            <a:r>
              <a:rPr lang="es-ES" dirty="0"/>
              <a:t> </a:t>
            </a:r>
            <a:r>
              <a:rPr lang="es-ES" dirty="0" err="1"/>
              <a:t>incidunt</a:t>
            </a:r>
            <a:r>
              <a:rPr lang="es-ES" dirty="0"/>
              <a:t> ut labore et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magnam</a:t>
            </a:r>
            <a:r>
              <a:rPr lang="es-ES" dirty="0"/>
              <a:t>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quaerat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. Ut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minima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nostrum</a:t>
            </a:r>
            <a:r>
              <a:rPr lang="es-ES" dirty="0"/>
              <a:t> </a:t>
            </a:r>
            <a:r>
              <a:rPr lang="es-ES" dirty="0" err="1"/>
              <a:t>exercitationem</a:t>
            </a:r>
            <a:r>
              <a:rPr lang="es-ES" dirty="0"/>
              <a:t> </a:t>
            </a:r>
            <a:r>
              <a:rPr lang="es-ES" dirty="0" err="1"/>
              <a:t>ullam</a:t>
            </a:r>
            <a:r>
              <a:rPr lang="es-ES" dirty="0"/>
              <a:t> </a:t>
            </a:r>
            <a:r>
              <a:rPr lang="es-ES" dirty="0" err="1"/>
              <a:t>corporis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laboriosam</a:t>
            </a:r>
            <a:r>
              <a:rPr lang="es-ES" dirty="0"/>
              <a:t>, </a:t>
            </a:r>
            <a:r>
              <a:rPr lang="es-ES" dirty="0" err="1"/>
              <a:t>nisi</a:t>
            </a:r>
            <a:r>
              <a:rPr lang="es-ES" dirty="0"/>
              <a:t> ut </a:t>
            </a:r>
            <a:r>
              <a:rPr lang="es-ES" dirty="0" err="1"/>
              <a:t>aliquid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</a:t>
            </a:r>
            <a:r>
              <a:rPr lang="es-ES" dirty="0" err="1"/>
              <a:t>commodi</a:t>
            </a:r>
            <a:r>
              <a:rPr lang="es-ES" dirty="0"/>
              <a:t> </a:t>
            </a:r>
            <a:r>
              <a:rPr lang="es-ES" dirty="0" err="1"/>
              <a:t>consequatur</a:t>
            </a:r>
            <a:r>
              <a:rPr lang="es-ES" dirty="0"/>
              <a:t>?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iure </a:t>
            </a:r>
            <a:r>
              <a:rPr lang="es-ES" dirty="0" err="1"/>
              <a:t>reprehenderit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in </a:t>
            </a:r>
            <a:r>
              <a:rPr lang="es-ES" dirty="0" err="1"/>
              <a:t>ea</a:t>
            </a:r>
            <a:r>
              <a:rPr lang="es-ES" dirty="0"/>
              <a:t> </a:t>
            </a:r>
            <a:r>
              <a:rPr lang="es-ES" dirty="0" err="1"/>
              <a:t>voluptate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nihil </a:t>
            </a:r>
            <a:r>
              <a:rPr lang="es-ES" dirty="0" err="1"/>
              <a:t>molestiae</a:t>
            </a:r>
            <a:r>
              <a:rPr lang="es-ES" dirty="0"/>
              <a:t> </a:t>
            </a:r>
            <a:r>
              <a:rPr lang="es-ES" dirty="0" err="1"/>
              <a:t>consequatur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dolorem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fugiat</a:t>
            </a:r>
            <a:r>
              <a:rPr lang="es-ES" dirty="0"/>
              <a:t> quo </a:t>
            </a:r>
            <a:r>
              <a:rPr lang="es-ES" dirty="0" err="1"/>
              <a:t>voluptas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pariatur</a:t>
            </a:r>
            <a:r>
              <a:rPr lang="es-ES" dirty="0"/>
              <a:t>?</a:t>
            </a:r>
          </a:p>
          <a:p>
            <a:pPr lvl="0"/>
            <a:endParaRPr lang="es-ES" dirty="0"/>
          </a:p>
        </p:txBody>
      </p:sp>
      <p:sp>
        <p:nvSpPr>
          <p:cNvPr id="17" name="1 Título"/>
          <p:cNvSpPr>
            <a:spLocks noGrp="1"/>
          </p:cNvSpPr>
          <p:nvPr>
            <p:ph type="ctrTitle" hasCustomPrompt="1"/>
          </p:nvPr>
        </p:nvSpPr>
        <p:spPr>
          <a:xfrm>
            <a:off x="1220850" y="1033674"/>
            <a:ext cx="5529878" cy="37315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aseline="0">
                <a:solidFill>
                  <a:schemeClr val="tx1"/>
                </a:solidFill>
                <a:latin typeface="Titillium Web" panose="00000500000000000000" pitchFamily="2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18" name="13 CuadroTexto"/>
          <p:cNvSpPr txBox="1"/>
          <p:nvPr userDrawn="1"/>
        </p:nvSpPr>
        <p:spPr>
          <a:xfrm>
            <a:off x="4282778" y="5385786"/>
            <a:ext cx="4176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Ministerio de Educación y Formación</a:t>
            </a:r>
            <a:r>
              <a:rPr lang="es-ES" sz="800" baseline="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Profesional</a:t>
            </a:r>
            <a:endParaRPr lang="es-ES" sz="8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9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INT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0" y="206540"/>
            <a:ext cx="2217510" cy="43300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23" y="4858987"/>
            <a:ext cx="1558245" cy="413029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>
          <a:xfrm>
            <a:off x="2337790" y="1633364"/>
            <a:ext cx="5371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Titillium Web Light" panose="00000400000000000000" pitchFamily="2" charset="0"/>
              </a:rPr>
              <a:t>Sed ut </a:t>
            </a:r>
            <a:r>
              <a:rPr lang="es-ES" sz="1400" dirty="0" err="1">
                <a:latin typeface="Titillium Web Light" panose="00000400000000000000" pitchFamily="2" charset="0"/>
              </a:rPr>
              <a:t>perspiciatis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unde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omnis</a:t>
            </a:r>
            <a:r>
              <a:rPr lang="es-ES" sz="1400" dirty="0">
                <a:latin typeface="Titillium Web Light" panose="00000400000000000000" pitchFamily="2" charset="0"/>
              </a:rPr>
              <a:t> iste </a:t>
            </a:r>
            <a:r>
              <a:rPr lang="es-ES" sz="1400" dirty="0" err="1">
                <a:latin typeface="Titillium Web Light" panose="00000400000000000000" pitchFamily="2" charset="0"/>
              </a:rPr>
              <a:t>natus</a:t>
            </a:r>
            <a:r>
              <a:rPr lang="es-ES" sz="1400" dirty="0">
                <a:latin typeface="Titillium Web Light" panose="00000400000000000000" pitchFamily="2" charset="0"/>
              </a:rPr>
              <a:t> error </a:t>
            </a:r>
            <a:r>
              <a:rPr lang="es-ES" sz="1400" dirty="0" err="1">
                <a:latin typeface="Titillium Web Light" panose="00000400000000000000" pitchFamily="2" charset="0"/>
              </a:rPr>
              <a:t>sit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voluptatem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accusantium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doloremque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laudantium</a:t>
            </a:r>
            <a:r>
              <a:rPr lang="es-ES" sz="1400" dirty="0">
                <a:latin typeface="Titillium Web Light" panose="00000400000000000000" pitchFamily="2" charset="0"/>
              </a:rPr>
              <a:t>, </a:t>
            </a:r>
            <a:r>
              <a:rPr lang="es-ES" sz="1400" dirty="0" err="1">
                <a:latin typeface="Titillium Web Light" panose="00000400000000000000" pitchFamily="2" charset="0"/>
              </a:rPr>
              <a:t>totam</a:t>
            </a:r>
            <a:r>
              <a:rPr lang="es-ES" sz="1400" dirty="0">
                <a:latin typeface="Titillium Web Light" panose="00000400000000000000" pitchFamily="2" charset="0"/>
              </a:rPr>
              <a:t> rem </a:t>
            </a:r>
            <a:r>
              <a:rPr lang="es-ES" sz="1400" dirty="0" err="1">
                <a:latin typeface="Titillium Web Light" panose="00000400000000000000" pitchFamily="2" charset="0"/>
              </a:rPr>
              <a:t>aperiam</a:t>
            </a:r>
            <a:r>
              <a:rPr lang="es-ES" sz="1400" dirty="0">
                <a:latin typeface="Titillium Web Light" panose="00000400000000000000" pitchFamily="2" charset="0"/>
              </a:rPr>
              <a:t>, </a:t>
            </a:r>
            <a:r>
              <a:rPr lang="es-ES" sz="1400" dirty="0" err="1">
                <a:latin typeface="Titillium Web Light" panose="00000400000000000000" pitchFamily="2" charset="0"/>
              </a:rPr>
              <a:t>eaque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ipsa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quae</a:t>
            </a:r>
            <a:r>
              <a:rPr lang="es-ES" sz="1400" dirty="0">
                <a:latin typeface="Titillium Web Light" panose="00000400000000000000" pitchFamily="2" charset="0"/>
              </a:rPr>
              <a:t> ab illo </a:t>
            </a:r>
            <a:r>
              <a:rPr lang="es-ES" sz="1400" dirty="0" err="1">
                <a:latin typeface="Titillium Web Light" panose="00000400000000000000" pitchFamily="2" charset="0"/>
              </a:rPr>
              <a:t>inventore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veritatis</a:t>
            </a:r>
            <a:r>
              <a:rPr lang="es-ES" sz="1400" dirty="0">
                <a:latin typeface="Titillium Web Light" panose="00000400000000000000" pitchFamily="2" charset="0"/>
              </a:rPr>
              <a:t> et </a:t>
            </a:r>
            <a:r>
              <a:rPr lang="es-ES" sz="1400" dirty="0" err="1">
                <a:latin typeface="Titillium Web Light" panose="00000400000000000000" pitchFamily="2" charset="0"/>
              </a:rPr>
              <a:t>quasi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architecto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beatae</a:t>
            </a:r>
            <a:r>
              <a:rPr lang="es-ES" sz="1400" dirty="0">
                <a:latin typeface="Titillium Web Light" panose="00000400000000000000" pitchFamily="2" charset="0"/>
              </a:rPr>
              <a:t> vitae dicta </a:t>
            </a:r>
            <a:r>
              <a:rPr lang="es-ES" sz="1400" dirty="0" err="1">
                <a:latin typeface="Titillium Web Light" panose="00000400000000000000" pitchFamily="2" charset="0"/>
              </a:rPr>
              <a:t>sunt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explicabo</a:t>
            </a:r>
            <a:r>
              <a:rPr lang="es-ES" sz="1400" dirty="0">
                <a:latin typeface="Titillium Web Light" panose="00000400000000000000" pitchFamily="2" charset="0"/>
              </a:rPr>
              <a:t>. Nemo </a:t>
            </a:r>
            <a:r>
              <a:rPr lang="es-ES" sz="1400" dirty="0" err="1">
                <a:latin typeface="Titillium Web Light" panose="00000400000000000000" pitchFamily="2" charset="0"/>
              </a:rPr>
              <a:t>enim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ipsam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voluptatem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quia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voluptas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sit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aspernatur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aut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odit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aut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fugit</a:t>
            </a:r>
            <a:r>
              <a:rPr lang="es-ES" sz="1400" dirty="0">
                <a:latin typeface="Titillium Web Light" panose="00000400000000000000" pitchFamily="2" charset="0"/>
              </a:rPr>
              <a:t>, sed </a:t>
            </a:r>
            <a:r>
              <a:rPr lang="es-ES" sz="1400" dirty="0" err="1">
                <a:latin typeface="Titillium Web Light" panose="00000400000000000000" pitchFamily="2" charset="0"/>
              </a:rPr>
              <a:t>quia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consequuntur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magni</a:t>
            </a:r>
            <a:r>
              <a:rPr lang="es-ES" sz="1400" dirty="0">
                <a:latin typeface="Titillium Web Light" panose="00000400000000000000" pitchFamily="2" charset="0"/>
              </a:rPr>
              <a:t> dolores </a:t>
            </a:r>
            <a:r>
              <a:rPr lang="es-ES" sz="1400" dirty="0" err="1">
                <a:latin typeface="Titillium Web Light" panose="00000400000000000000" pitchFamily="2" charset="0"/>
              </a:rPr>
              <a:t>eos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qui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ratione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voluptatem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sequi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nesciunt</a:t>
            </a:r>
            <a:r>
              <a:rPr lang="es-ES" sz="1400" dirty="0">
                <a:latin typeface="Titillium Web Light" panose="00000400000000000000" pitchFamily="2" charset="0"/>
              </a:rPr>
              <a:t>. </a:t>
            </a:r>
            <a:r>
              <a:rPr lang="es-ES" sz="1400" dirty="0" err="1">
                <a:latin typeface="Titillium Web Light" panose="00000400000000000000" pitchFamily="2" charset="0"/>
              </a:rPr>
              <a:t>Neque</a:t>
            </a:r>
            <a:r>
              <a:rPr lang="es-ES" sz="1400" dirty="0">
                <a:latin typeface="Titillium Web Light" panose="00000400000000000000" pitchFamily="2" charset="0"/>
              </a:rPr>
              <a:t> porro </a:t>
            </a:r>
            <a:r>
              <a:rPr lang="es-ES" sz="1400" dirty="0" err="1">
                <a:latin typeface="Titillium Web Light" panose="00000400000000000000" pitchFamily="2" charset="0"/>
              </a:rPr>
              <a:t>quisquam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est</a:t>
            </a:r>
            <a:endParaRPr lang="es-ES" sz="1400" dirty="0">
              <a:latin typeface="Titillium Web Light" panose="000004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029" y="0"/>
            <a:ext cx="8599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Modelo 03 INTEF in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1"/>
            <a:ext cx="9144000" cy="27854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BD49BD-FFB2-4569-B53F-AD040EB3E2CB}" type="datetime1">
              <a:rPr lang="es-ES" smtClean="0"/>
              <a:t>29/11/2019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5212"/>
            <a:ext cx="1247775" cy="485775"/>
          </a:xfrm>
          <a:prstGeom prst="rect">
            <a:avLst/>
          </a:prstGeom>
        </p:spPr>
      </p:pic>
      <p:sp>
        <p:nvSpPr>
          <p:cNvPr id="19" name="1 Título"/>
          <p:cNvSpPr>
            <a:spLocks noGrp="1"/>
          </p:cNvSpPr>
          <p:nvPr>
            <p:ph type="ctrTitle" hasCustomPrompt="1"/>
          </p:nvPr>
        </p:nvSpPr>
        <p:spPr>
          <a:xfrm>
            <a:off x="2914071" y="2376543"/>
            <a:ext cx="5529878" cy="37315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2000" baseline="0">
                <a:solidFill>
                  <a:schemeClr val="bg1"/>
                </a:solidFill>
                <a:latin typeface="Titillium Web" panose="00000500000000000000" pitchFamily="2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21" name="13 CuadroTexto"/>
          <p:cNvSpPr txBox="1"/>
          <p:nvPr userDrawn="1"/>
        </p:nvSpPr>
        <p:spPr>
          <a:xfrm>
            <a:off x="4247244" y="5262676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Instituto</a:t>
            </a:r>
            <a:r>
              <a:rPr lang="es-ES" sz="800" baseline="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Nacional de Tecnologías Educativas y de Formación del Profesorado </a:t>
            </a:r>
            <a:r>
              <a:rPr lang="es-ES" sz="8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Ministerio de Educación y Formación</a:t>
            </a:r>
            <a:r>
              <a:rPr lang="es-ES" sz="800" baseline="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Profesional</a:t>
            </a:r>
            <a:endParaRPr lang="es-ES" sz="8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CuadroTexto 21"/>
          <p:cNvSpPr txBox="1"/>
          <p:nvPr userDrawn="1"/>
        </p:nvSpPr>
        <p:spPr>
          <a:xfrm>
            <a:off x="3203848" y="3001516"/>
            <a:ext cx="537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>
                <a:latin typeface="Titillium Web Light" panose="00000400000000000000" pitchFamily="2" charset="0"/>
              </a:rPr>
              <a:t>Sed ut </a:t>
            </a:r>
            <a:r>
              <a:rPr lang="es-ES" sz="1200" dirty="0" err="1">
                <a:latin typeface="Titillium Web Light" panose="00000400000000000000" pitchFamily="2" charset="0"/>
              </a:rPr>
              <a:t>perspiciatis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unde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omnis</a:t>
            </a:r>
            <a:r>
              <a:rPr lang="es-ES" sz="1200" dirty="0">
                <a:latin typeface="Titillium Web Light" panose="00000400000000000000" pitchFamily="2" charset="0"/>
              </a:rPr>
              <a:t> iste </a:t>
            </a:r>
            <a:r>
              <a:rPr lang="es-ES" sz="1200" dirty="0" err="1">
                <a:latin typeface="Titillium Web Light" panose="00000400000000000000" pitchFamily="2" charset="0"/>
              </a:rPr>
              <a:t>natus</a:t>
            </a:r>
            <a:r>
              <a:rPr lang="es-ES" sz="1200" dirty="0">
                <a:latin typeface="Titillium Web Light" panose="00000400000000000000" pitchFamily="2" charset="0"/>
              </a:rPr>
              <a:t> error </a:t>
            </a:r>
            <a:r>
              <a:rPr lang="es-ES" sz="1200" dirty="0" err="1">
                <a:latin typeface="Titillium Web Light" panose="00000400000000000000" pitchFamily="2" charset="0"/>
              </a:rPr>
              <a:t>sit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voluptatem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accusantium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doloremque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laudantium</a:t>
            </a:r>
            <a:r>
              <a:rPr lang="es-ES" sz="1200" dirty="0">
                <a:latin typeface="Titillium Web Light" panose="00000400000000000000" pitchFamily="2" charset="0"/>
              </a:rPr>
              <a:t>, </a:t>
            </a:r>
            <a:r>
              <a:rPr lang="es-ES" sz="1200" dirty="0" err="1">
                <a:latin typeface="Titillium Web Light" panose="00000400000000000000" pitchFamily="2" charset="0"/>
              </a:rPr>
              <a:t>totam</a:t>
            </a:r>
            <a:r>
              <a:rPr lang="es-ES" sz="1200" dirty="0">
                <a:latin typeface="Titillium Web Light" panose="00000400000000000000" pitchFamily="2" charset="0"/>
              </a:rPr>
              <a:t> rem </a:t>
            </a:r>
            <a:r>
              <a:rPr lang="es-ES" sz="1200" dirty="0" err="1">
                <a:latin typeface="Titillium Web Light" panose="00000400000000000000" pitchFamily="2" charset="0"/>
              </a:rPr>
              <a:t>aperiam</a:t>
            </a:r>
            <a:r>
              <a:rPr lang="es-ES" sz="1200" dirty="0">
                <a:latin typeface="Titillium Web Light" panose="00000400000000000000" pitchFamily="2" charset="0"/>
              </a:rPr>
              <a:t>, </a:t>
            </a:r>
            <a:r>
              <a:rPr lang="es-ES" sz="1200" dirty="0" err="1">
                <a:latin typeface="Titillium Web Light" panose="00000400000000000000" pitchFamily="2" charset="0"/>
              </a:rPr>
              <a:t>eaque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ipsa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quae</a:t>
            </a:r>
            <a:r>
              <a:rPr lang="es-ES" sz="1200" dirty="0">
                <a:latin typeface="Titillium Web Light" panose="00000400000000000000" pitchFamily="2" charset="0"/>
              </a:rPr>
              <a:t> ab illo </a:t>
            </a:r>
            <a:r>
              <a:rPr lang="es-ES" sz="1200" dirty="0" err="1">
                <a:latin typeface="Titillium Web Light" panose="00000400000000000000" pitchFamily="2" charset="0"/>
              </a:rPr>
              <a:t>inventore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veritatis</a:t>
            </a:r>
            <a:r>
              <a:rPr lang="es-ES" sz="1200" dirty="0">
                <a:latin typeface="Titillium Web Light" panose="00000400000000000000" pitchFamily="2" charset="0"/>
              </a:rPr>
              <a:t> et </a:t>
            </a:r>
            <a:r>
              <a:rPr lang="es-ES" sz="1200" dirty="0" err="1">
                <a:latin typeface="Titillium Web Light" panose="00000400000000000000" pitchFamily="2" charset="0"/>
              </a:rPr>
              <a:t>quasi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architecto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beatae</a:t>
            </a:r>
            <a:r>
              <a:rPr lang="es-ES" sz="1200" dirty="0">
                <a:latin typeface="Titillium Web Light" panose="00000400000000000000" pitchFamily="2" charset="0"/>
              </a:rPr>
              <a:t> vitae dicta </a:t>
            </a:r>
            <a:r>
              <a:rPr lang="es-ES" sz="1200" dirty="0" err="1">
                <a:latin typeface="Titillium Web Light" panose="00000400000000000000" pitchFamily="2" charset="0"/>
              </a:rPr>
              <a:t>sunt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explicabo</a:t>
            </a:r>
            <a:r>
              <a:rPr lang="es-ES" sz="1200" dirty="0">
                <a:latin typeface="Titillium Web Light" panose="00000400000000000000" pitchFamily="2" charset="0"/>
              </a:rPr>
              <a:t>. Nemo </a:t>
            </a:r>
            <a:r>
              <a:rPr lang="es-ES" sz="1200" dirty="0" err="1">
                <a:latin typeface="Titillium Web Light" panose="00000400000000000000" pitchFamily="2" charset="0"/>
              </a:rPr>
              <a:t>enim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ipsam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voluptatem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quia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voluptas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sit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aspernatur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aut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odit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aut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fugit</a:t>
            </a:r>
            <a:r>
              <a:rPr lang="es-ES" sz="1200" dirty="0">
                <a:latin typeface="Titillium Web Light" panose="00000400000000000000" pitchFamily="2" charset="0"/>
              </a:rPr>
              <a:t>, sed </a:t>
            </a:r>
            <a:r>
              <a:rPr lang="es-ES" sz="1200" dirty="0" err="1">
                <a:latin typeface="Titillium Web Light" panose="00000400000000000000" pitchFamily="2" charset="0"/>
              </a:rPr>
              <a:t>quia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consequuntur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magni</a:t>
            </a:r>
            <a:r>
              <a:rPr lang="es-ES" sz="1200" dirty="0">
                <a:latin typeface="Titillium Web Light" panose="00000400000000000000" pitchFamily="2" charset="0"/>
              </a:rPr>
              <a:t> dolores </a:t>
            </a:r>
            <a:r>
              <a:rPr lang="es-ES" sz="1200" dirty="0" err="1">
                <a:latin typeface="Titillium Web Light" panose="00000400000000000000" pitchFamily="2" charset="0"/>
              </a:rPr>
              <a:t>eos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qui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ratione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voluptatem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sequi</a:t>
            </a:r>
            <a:r>
              <a:rPr lang="es-ES" sz="1200" dirty="0">
                <a:latin typeface="Titillium Web Light" panose="00000400000000000000" pitchFamily="2" charset="0"/>
              </a:rPr>
              <a:t> </a:t>
            </a:r>
            <a:r>
              <a:rPr lang="es-ES" sz="1200" dirty="0" err="1">
                <a:latin typeface="Titillium Web Light" panose="00000400000000000000" pitchFamily="2" charset="0"/>
              </a:rPr>
              <a:t>nesciunt</a:t>
            </a:r>
            <a:endParaRPr lang="es-ES" sz="1200" dirty="0">
              <a:latin typeface="Titillium Web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5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illa in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1907704" cy="5714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65212"/>
            <a:ext cx="1247775" cy="485775"/>
          </a:xfrm>
          <a:prstGeom prst="rect">
            <a:avLst/>
          </a:prstGeom>
        </p:spPr>
      </p:pic>
      <p:sp>
        <p:nvSpPr>
          <p:cNvPr id="15" name="13 CuadroTexto"/>
          <p:cNvSpPr txBox="1"/>
          <p:nvPr userDrawn="1"/>
        </p:nvSpPr>
        <p:spPr>
          <a:xfrm>
            <a:off x="161764" y="487372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Instituto</a:t>
            </a:r>
            <a:r>
              <a:rPr lang="es-ES" sz="800" baseline="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Nacional de Tecnologías Educativas y de Formación del Profesorado </a:t>
            </a:r>
          </a:p>
          <a:p>
            <a:pPr algn="ctr"/>
            <a:r>
              <a:rPr lang="es-ES" sz="800" baseline="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</a:p>
          <a:p>
            <a:pPr algn="ctr"/>
            <a:r>
              <a:rPr lang="es-ES" sz="8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Ministerio de Educación y Formación</a:t>
            </a:r>
            <a:r>
              <a:rPr lang="es-ES" sz="800" baseline="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Profesional</a:t>
            </a:r>
            <a:endParaRPr lang="es-ES" sz="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183929" y="913284"/>
            <a:ext cx="5988471" cy="223224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2"/>
                </a:solidFill>
                <a:latin typeface="Titillium Web" panose="000005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Sed ut </a:t>
            </a:r>
            <a:r>
              <a:rPr lang="es-ES" dirty="0" err="1"/>
              <a:t>perspiciatis</a:t>
            </a:r>
            <a:r>
              <a:rPr lang="es-ES" dirty="0"/>
              <a:t> </a:t>
            </a:r>
            <a:r>
              <a:rPr lang="es-ES" dirty="0" err="1"/>
              <a:t>unde</a:t>
            </a:r>
            <a:r>
              <a:rPr lang="es-ES" dirty="0"/>
              <a:t> </a:t>
            </a:r>
            <a:r>
              <a:rPr lang="es-ES" dirty="0" err="1"/>
              <a:t>omnis</a:t>
            </a:r>
            <a:r>
              <a:rPr lang="es-ES" dirty="0"/>
              <a:t> iste </a:t>
            </a:r>
            <a:r>
              <a:rPr lang="es-ES" dirty="0" err="1"/>
              <a:t>natus</a:t>
            </a:r>
            <a:r>
              <a:rPr lang="es-ES" dirty="0"/>
              <a:t> error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accusantium</a:t>
            </a:r>
            <a:r>
              <a:rPr lang="es-ES" dirty="0"/>
              <a:t> </a:t>
            </a:r>
            <a:r>
              <a:rPr lang="es-ES" dirty="0" err="1"/>
              <a:t>doloremque</a:t>
            </a:r>
            <a:r>
              <a:rPr lang="es-ES" dirty="0"/>
              <a:t> </a:t>
            </a:r>
            <a:r>
              <a:rPr lang="es-ES" dirty="0" err="1"/>
              <a:t>laudantium</a:t>
            </a:r>
            <a:r>
              <a:rPr lang="es-ES" dirty="0"/>
              <a:t>, </a:t>
            </a:r>
            <a:r>
              <a:rPr lang="es-ES" dirty="0" err="1"/>
              <a:t>totam</a:t>
            </a:r>
            <a:r>
              <a:rPr lang="es-ES" dirty="0"/>
              <a:t> rem </a:t>
            </a:r>
            <a:r>
              <a:rPr lang="es-ES" dirty="0" err="1"/>
              <a:t>aperiam</a:t>
            </a:r>
            <a:r>
              <a:rPr lang="es-ES" dirty="0"/>
              <a:t>, </a:t>
            </a:r>
            <a:r>
              <a:rPr lang="es-ES" dirty="0" err="1"/>
              <a:t>eaque</a:t>
            </a:r>
            <a:r>
              <a:rPr lang="es-ES" dirty="0"/>
              <a:t> </a:t>
            </a:r>
            <a:r>
              <a:rPr lang="es-ES" dirty="0" err="1"/>
              <a:t>ipsa</a:t>
            </a:r>
            <a:r>
              <a:rPr lang="es-ES" dirty="0"/>
              <a:t> </a:t>
            </a:r>
            <a:r>
              <a:rPr lang="es-ES" dirty="0" err="1"/>
              <a:t>quae</a:t>
            </a:r>
            <a:r>
              <a:rPr lang="es-ES" dirty="0"/>
              <a:t> ab illo </a:t>
            </a:r>
            <a:r>
              <a:rPr lang="es-ES" dirty="0" err="1"/>
              <a:t>inventore</a:t>
            </a:r>
            <a:r>
              <a:rPr lang="es-ES" dirty="0"/>
              <a:t> </a:t>
            </a:r>
            <a:r>
              <a:rPr lang="es-ES" dirty="0" err="1"/>
              <a:t>veritatis</a:t>
            </a:r>
            <a:r>
              <a:rPr lang="es-ES" dirty="0"/>
              <a:t> et </a:t>
            </a:r>
            <a:r>
              <a:rPr lang="es-ES" dirty="0" err="1"/>
              <a:t>quasi</a:t>
            </a:r>
            <a:r>
              <a:rPr lang="es-ES" dirty="0"/>
              <a:t> </a:t>
            </a:r>
            <a:r>
              <a:rPr lang="es-ES" dirty="0" err="1"/>
              <a:t>architecto</a:t>
            </a:r>
            <a:r>
              <a:rPr lang="es-ES" dirty="0"/>
              <a:t> </a:t>
            </a:r>
            <a:r>
              <a:rPr lang="es-ES" dirty="0" err="1"/>
              <a:t>beatae</a:t>
            </a:r>
            <a:r>
              <a:rPr lang="es-ES" dirty="0"/>
              <a:t> vitae dicta </a:t>
            </a:r>
            <a:r>
              <a:rPr lang="es-ES" dirty="0" err="1"/>
              <a:t>sunt</a:t>
            </a:r>
            <a:r>
              <a:rPr lang="es-ES" dirty="0"/>
              <a:t> </a:t>
            </a:r>
            <a:r>
              <a:rPr lang="es-ES" dirty="0" err="1"/>
              <a:t>explicabo</a:t>
            </a:r>
            <a:r>
              <a:rPr lang="es-ES" dirty="0"/>
              <a:t>. Nemo </a:t>
            </a:r>
            <a:r>
              <a:rPr lang="es-ES" dirty="0" err="1"/>
              <a:t>enim</a:t>
            </a:r>
            <a:r>
              <a:rPr lang="es-ES" dirty="0"/>
              <a:t> </a:t>
            </a:r>
            <a:r>
              <a:rPr lang="es-ES" dirty="0" err="1"/>
              <a:t>ipsam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quia</a:t>
            </a:r>
            <a:r>
              <a:rPr lang="es-ES" dirty="0"/>
              <a:t> </a:t>
            </a:r>
            <a:r>
              <a:rPr lang="es-ES" dirty="0" err="1"/>
              <a:t>voluptas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aspernatur</a:t>
            </a:r>
            <a:r>
              <a:rPr lang="es-ES" dirty="0"/>
              <a:t> </a:t>
            </a:r>
            <a:r>
              <a:rPr lang="es-ES" dirty="0" err="1"/>
              <a:t>aut</a:t>
            </a:r>
            <a:r>
              <a:rPr lang="es-ES" dirty="0"/>
              <a:t> </a:t>
            </a:r>
            <a:r>
              <a:rPr lang="es-ES" dirty="0" err="1"/>
              <a:t>odit</a:t>
            </a:r>
            <a:r>
              <a:rPr lang="es-ES" dirty="0"/>
              <a:t> </a:t>
            </a:r>
            <a:r>
              <a:rPr lang="es-ES" dirty="0" err="1"/>
              <a:t>aut</a:t>
            </a:r>
            <a:r>
              <a:rPr lang="es-ES" dirty="0"/>
              <a:t> </a:t>
            </a:r>
            <a:r>
              <a:rPr lang="es-ES" dirty="0" err="1"/>
              <a:t>fugit</a:t>
            </a:r>
            <a:r>
              <a:rPr lang="es-ES" dirty="0"/>
              <a:t>, sed </a:t>
            </a:r>
            <a:r>
              <a:rPr lang="es-ES" dirty="0" err="1"/>
              <a:t>quia</a:t>
            </a:r>
            <a:r>
              <a:rPr lang="es-ES" dirty="0"/>
              <a:t> </a:t>
            </a:r>
            <a:r>
              <a:rPr lang="es-ES" dirty="0" err="1"/>
              <a:t>consequuntur</a:t>
            </a:r>
            <a:r>
              <a:rPr lang="es-ES" dirty="0"/>
              <a:t> </a:t>
            </a:r>
            <a:r>
              <a:rPr lang="es-ES" dirty="0" err="1"/>
              <a:t>magni</a:t>
            </a:r>
            <a:r>
              <a:rPr lang="es-ES" dirty="0"/>
              <a:t> dolores </a:t>
            </a:r>
            <a:r>
              <a:rPr lang="es-ES" dirty="0" err="1"/>
              <a:t>eos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ratione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 </a:t>
            </a:r>
            <a:r>
              <a:rPr lang="es-ES" dirty="0" err="1"/>
              <a:t>sequi</a:t>
            </a:r>
            <a:r>
              <a:rPr lang="es-ES" dirty="0"/>
              <a:t> </a:t>
            </a:r>
            <a:r>
              <a:rPr lang="es-ES" dirty="0" err="1"/>
              <a:t>nesciunt</a:t>
            </a:r>
            <a:r>
              <a:rPr lang="es-ES" dirty="0"/>
              <a:t>. </a:t>
            </a:r>
            <a:r>
              <a:rPr lang="es-ES" dirty="0" err="1"/>
              <a:t>Neque</a:t>
            </a:r>
            <a:r>
              <a:rPr lang="es-ES" dirty="0"/>
              <a:t> porro </a:t>
            </a:r>
            <a:r>
              <a:rPr lang="es-ES" dirty="0" err="1"/>
              <a:t>quisquam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,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dolorem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quia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, </a:t>
            </a:r>
            <a:r>
              <a:rPr lang="es-ES" dirty="0" err="1"/>
              <a:t>adipisci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, sed </a:t>
            </a:r>
            <a:r>
              <a:rPr lang="es-ES" dirty="0" err="1"/>
              <a:t>quia</a:t>
            </a:r>
            <a:r>
              <a:rPr lang="es-ES" dirty="0"/>
              <a:t> non </a:t>
            </a:r>
            <a:r>
              <a:rPr lang="es-ES" dirty="0" err="1"/>
              <a:t>numquam</a:t>
            </a:r>
            <a:r>
              <a:rPr lang="es-ES" dirty="0"/>
              <a:t> </a:t>
            </a:r>
            <a:r>
              <a:rPr lang="es-ES" dirty="0" err="1"/>
              <a:t>eius</a:t>
            </a:r>
            <a:r>
              <a:rPr lang="es-ES" dirty="0"/>
              <a:t> </a:t>
            </a:r>
            <a:r>
              <a:rPr lang="es-ES" dirty="0" err="1"/>
              <a:t>modi</a:t>
            </a:r>
            <a:r>
              <a:rPr lang="es-ES" dirty="0"/>
              <a:t> </a:t>
            </a:r>
            <a:r>
              <a:rPr lang="es-ES" dirty="0" err="1"/>
              <a:t>tempora</a:t>
            </a:r>
            <a:r>
              <a:rPr lang="es-ES" dirty="0"/>
              <a:t> </a:t>
            </a:r>
            <a:r>
              <a:rPr lang="es-ES" dirty="0" err="1"/>
              <a:t>incidunt</a:t>
            </a:r>
            <a:r>
              <a:rPr lang="es-ES" dirty="0"/>
              <a:t> ut labore et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magnam</a:t>
            </a:r>
            <a:r>
              <a:rPr lang="es-ES" dirty="0"/>
              <a:t>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quaerat</a:t>
            </a:r>
            <a:r>
              <a:rPr lang="es-ES" dirty="0"/>
              <a:t> </a:t>
            </a:r>
            <a:r>
              <a:rPr lang="es-ES" dirty="0" err="1"/>
              <a:t>voluptatem</a:t>
            </a:r>
            <a:r>
              <a:rPr lang="es-ES" dirty="0"/>
              <a:t>. Ut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minima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nostrum</a:t>
            </a:r>
            <a:r>
              <a:rPr lang="es-ES" dirty="0"/>
              <a:t> </a:t>
            </a:r>
            <a:r>
              <a:rPr lang="es-ES" dirty="0" err="1"/>
              <a:t>exercitationem</a:t>
            </a:r>
            <a:r>
              <a:rPr lang="es-ES" dirty="0"/>
              <a:t> </a:t>
            </a:r>
            <a:r>
              <a:rPr lang="es-ES" dirty="0" err="1"/>
              <a:t>ullam</a:t>
            </a:r>
            <a:r>
              <a:rPr lang="es-ES" dirty="0"/>
              <a:t> </a:t>
            </a:r>
            <a:r>
              <a:rPr lang="es-ES" dirty="0" err="1"/>
              <a:t>corporis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laboriosam</a:t>
            </a:r>
            <a:r>
              <a:rPr lang="es-ES" dirty="0"/>
              <a:t>, </a:t>
            </a:r>
            <a:r>
              <a:rPr lang="es-ES" dirty="0" err="1"/>
              <a:t>nisi</a:t>
            </a:r>
            <a:r>
              <a:rPr lang="es-ES" dirty="0"/>
              <a:t> ut </a:t>
            </a:r>
            <a:r>
              <a:rPr lang="es-ES" dirty="0" err="1"/>
              <a:t>aliquid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</a:t>
            </a:r>
            <a:r>
              <a:rPr lang="es-ES" dirty="0" err="1"/>
              <a:t>commodi</a:t>
            </a:r>
            <a:r>
              <a:rPr lang="es-ES" dirty="0"/>
              <a:t> </a:t>
            </a:r>
            <a:r>
              <a:rPr lang="es-ES" dirty="0" err="1"/>
              <a:t>consequatur</a:t>
            </a:r>
            <a:r>
              <a:rPr lang="es-ES" dirty="0"/>
              <a:t>?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iure </a:t>
            </a:r>
            <a:r>
              <a:rPr lang="es-ES" dirty="0" err="1"/>
              <a:t>reprehenderit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in </a:t>
            </a:r>
            <a:r>
              <a:rPr lang="es-ES" dirty="0" err="1"/>
              <a:t>ea</a:t>
            </a:r>
            <a:r>
              <a:rPr lang="es-ES" dirty="0"/>
              <a:t> </a:t>
            </a:r>
            <a:r>
              <a:rPr lang="es-ES" dirty="0" err="1"/>
              <a:t>voluptate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nihil </a:t>
            </a:r>
            <a:r>
              <a:rPr lang="es-ES" dirty="0" err="1"/>
              <a:t>molestiae</a:t>
            </a:r>
            <a:r>
              <a:rPr lang="es-ES" dirty="0"/>
              <a:t> </a:t>
            </a:r>
            <a:r>
              <a:rPr lang="es-ES" dirty="0" err="1"/>
              <a:t>consequatur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dolorem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fugiat</a:t>
            </a:r>
            <a:r>
              <a:rPr lang="es-ES" dirty="0"/>
              <a:t> quo </a:t>
            </a:r>
            <a:r>
              <a:rPr lang="es-ES" dirty="0" err="1"/>
              <a:t>voluptas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pariatur</a:t>
            </a:r>
            <a:r>
              <a:rPr lang="es-ES" dirty="0"/>
              <a:t>?</a:t>
            </a:r>
          </a:p>
          <a:p>
            <a:pPr lvl="0"/>
            <a:endParaRPr lang="es-ES" dirty="0"/>
          </a:p>
        </p:txBody>
      </p:sp>
      <p:sp>
        <p:nvSpPr>
          <p:cNvPr id="17" name="1 Título"/>
          <p:cNvSpPr>
            <a:spLocks noGrp="1"/>
          </p:cNvSpPr>
          <p:nvPr>
            <p:ph type="ctrTitle" hasCustomPrompt="1"/>
          </p:nvPr>
        </p:nvSpPr>
        <p:spPr>
          <a:xfrm>
            <a:off x="2183929" y="362182"/>
            <a:ext cx="5529878" cy="37315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aseline="0">
                <a:solidFill>
                  <a:schemeClr val="tx1"/>
                </a:solidFill>
                <a:latin typeface="Titillium Web" panose="00000500000000000000" pitchFamily="2" charset="0"/>
                <a:ea typeface="Lato" pitchFamily="34" charset="0"/>
                <a:cs typeface="Lato" pitchFamily="34" charset="0"/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041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in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 userDrawn="1"/>
        </p:nvSpPr>
        <p:spPr>
          <a:xfrm>
            <a:off x="7164288" y="0"/>
            <a:ext cx="1979712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7614084" y="5305772"/>
            <a:ext cx="1080120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E617E8C-420E-4161-BB0A-B37857E08610}" type="datetime1">
              <a:rPr lang="es-ES" smtClean="0"/>
              <a:t>29/11/2019</a:t>
            </a:fld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9" y="409228"/>
            <a:ext cx="1247775" cy="485775"/>
          </a:xfrm>
          <a:prstGeom prst="rect">
            <a:avLst/>
          </a:prstGeom>
        </p:spPr>
      </p:pic>
      <p:sp>
        <p:nvSpPr>
          <p:cNvPr id="19" name="13 CuadroTexto"/>
          <p:cNvSpPr txBox="1"/>
          <p:nvPr userDrawn="1"/>
        </p:nvSpPr>
        <p:spPr>
          <a:xfrm>
            <a:off x="7446429" y="1633364"/>
            <a:ext cx="128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tillium Web" panose="00000500000000000000" pitchFamily="2" charset="0"/>
                <a:ea typeface="Open Sans" pitchFamily="34" charset="0"/>
                <a:cs typeface="Open Sans" pitchFamily="34" charset="0"/>
              </a:rPr>
              <a:t>www.intef.es</a:t>
            </a:r>
          </a:p>
        </p:txBody>
      </p:sp>
      <p:sp>
        <p:nvSpPr>
          <p:cNvPr id="20" name="13 CuadroTexto"/>
          <p:cNvSpPr txBox="1"/>
          <p:nvPr userDrawn="1"/>
        </p:nvSpPr>
        <p:spPr>
          <a:xfrm>
            <a:off x="7362056" y="436674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Instituto</a:t>
            </a:r>
            <a:r>
              <a:rPr lang="es-ES" sz="800" baseline="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Nacional de Tecnologías Educativas y de Formación del Profesorado </a:t>
            </a:r>
          </a:p>
          <a:p>
            <a:pPr algn="ctr"/>
            <a:r>
              <a:rPr lang="es-ES" sz="800" baseline="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</a:p>
          <a:p>
            <a:pPr algn="ctr"/>
            <a:r>
              <a:rPr lang="es-ES" sz="8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Ministerio de Educación y Formación</a:t>
            </a:r>
            <a:r>
              <a:rPr lang="es-ES" sz="800" baseline="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Profesional</a:t>
            </a:r>
            <a:endParaRPr lang="es-ES" sz="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1403648" y="1633364"/>
            <a:ext cx="5371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Titillium Web Light" panose="00000400000000000000" pitchFamily="2" charset="0"/>
              </a:rPr>
              <a:t>Sed ut </a:t>
            </a:r>
            <a:r>
              <a:rPr lang="es-ES" sz="1400" dirty="0" err="1">
                <a:latin typeface="Titillium Web Light" panose="00000400000000000000" pitchFamily="2" charset="0"/>
              </a:rPr>
              <a:t>perspiciatis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unde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omnis</a:t>
            </a:r>
            <a:r>
              <a:rPr lang="es-ES" sz="1400" dirty="0">
                <a:latin typeface="Titillium Web Light" panose="00000400000000000000" pitchFamily="2" charset="0"/>
              </a:rPr>
              <a:t> iste </a:t>
            </a:r>
            <a:r>
              <a:rPr lang="es-ES" sz="1400" dirty="0" err="1">
                <a:latin typeface="Titillium Web Light" panose="00000400000000000000" pitchFamily="2" charset="0"/>
              </a:rPr>
              <a:t>natus</a:t>
            </a:r>
            <a:r>
              <a:rPr lang="es-ES" sz="1400" dirty="0">
                <a:latin typeface="Titillium Web Light" panose="00000400000000000000" pitchFamily="2" charset="0"/>
              </a:rPr>
              <a:t> error </a:t>
            </a:r>
            <a:r>
              <a:rPr lang="es-ES" sz="1400" dirty="0" err="1">
                <a:latin typeface="Titillium Web Light" panose="00000400000000000000" pitchFamily="2" charset="0"/>
              </a:rPr>
              <a:t>sit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voluptatem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accusantium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doloremque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laudantium</a:t>
            </a:r>
            <a:r>
              <a:rPr lang="es-ES" sz="1400" dirty="0">
                <a:latin typeface="Titillium Web Light" panose="00000400000000000000" pitchFamily="2" charset="0"/>
              </a:rPr>
              <a:t>, </a:t>
            </a:r>
            <a:r>
              <a:rPr lang="es-ES" sz="1400" dirty="0" err="1">
                <a:latin typeface="Titillium Web Light" panose="00000400000000000000" pitchFamily="2" charset="0"/>
              </a:rPr>
              <a:t>totam</a:t>
            </a:r>
            <a:r>
              <a:rPr lang="es-ES" sz="1400" dirty="0">
                <a:latin typeface="Titillium Web Light" panose="00000400000000000000" pitchFamily="2" charset="0"/>
              </a:rPr>
              <a:t> rem </a:t>
            </a:r>
            <a:r>
              <a:rPr lang="es-ES" sz="1400" dirty="0" err="1">
                <a:latin typeface="Titillium Web Light" panose="00000400000000000000" pitchFamily="2" charset="0"/>
              </a:rPr>
              <a:t>aperiam</a:t>
            </a:r>
            <a:r>
              <a:rPr lang="es-ES" sz="1400" dirty="0">
                <a:latin typeface="Titillium Web Light" panose="00000400000000000000" pitchFamily="2" charset="0"/>
              </a:rPr>
              <a:t>, </a:t>
            </a:r>
            <a:r>
              <a:rPr lang="es-ES" sz="1400" dirty="0" err="1">
                <a:latin typeface="Titillium Web Light" panose="00000400000000000000" pitchFamily="2" charset="0"/>
              </a:rPr>
              <a:t>eaque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ipsa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quae</a:t>
            </a:r>
            <a:r>
              <a:rPr lang="es-ES" sz="1400" dirty="0">
                <a:latin typeface="Titillium Web Light" panose="00000400000000000000" pitchFamily="2" charset="0"/>
              </a:rPr>
              <a:t> ab illo </a:t>
            </a:r>
            <a:r>
              <a:rPr lang="es-ES" sz="1400" dirty="0" err="1">
                <a:latin typeface="Titillium Web Light" panose="00000400000000000000" pitchFamily="2" charset="0"/>
              </a:rPr>
              <a:t>inventore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veritatis</a:t>
            </a:r>
            <a:r>
              <a:rPr lang="es-ES" sz="1400" dirty="0">
                <a:latin typeface="Titillium Web Light" panose="00000400000000000000" pitchFamily="2" charset="0"/>
              </a:rPr>
              <a:t> et </a:t>
            </a:r>
            <a:r>
              <a:rPr lang="es-ES" sz="1400" dirty="0" err="1">
                <a:latin typeface="Titillium Web Light" panose="00000400000000000000" pitchFamily="2" charset="0"/>
              </a:rPr>
              <a:t>quasi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architecto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beatae</a:t>
            </a:r>
            <a:r>
              <a:rPr lang="es-ES" sz="1400" dirty="0">
                <a:latin typeface="Titillium Web Light" panose="00000400000000000000" pitchFamily="2" charset="0"/>
              </a:rPr>
              <a:t> vitae dicta </a:t>
            </a:r>
            <a:r>
              <a:rPr lang="es-ES" sz="1400" dirty="0" err="1">
                <a:latin typeface="Titillium Web Light" panose="00000400000000000000" pitchFamily="2" charset="0"/>
              </a:rPr>
              <a:t>sunt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explicabo</a:t>
            </a:r>
            <a:r>
              <a:rPr lang="es-ES" sz="1400" dirty="0">
                <a:latin typeface="Titillium Web Light" panose="00000400000000000000" pitchFamily="2" charset="0"/>
              </a:rPr>
              <a:t>. Nemo </a:t>
            </a:r>
            <a:r>
              <a:rPr lang="es-ES" sz="1400" dirty="0" err="1">
                <a:latin typeface="Titillium Web Light" panose="00000400000000000000" pitchFamily="2" charset="0"/>
              </a:rPr>
              <a:t>enim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ipsam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voluptatem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quia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voluptas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sit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aspernatur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aut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odit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aut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fugit</a:t>
            </a:r>
            <a:r>
              <a:rPr lang="es-ES" sz="1400" dirty="0">
                <a:latin typeface="Titillium Web Light" panose="00000400000000000000" pitchFamily="2" charset="0"/>
              </a:rPr>
              <a:t>, sed </a:t>
            </a:r>
            <a:r>
              <a:rPr lang="es-ES" sz="1400" dirty="0" err="1">
                <a:latin typeface="Titillium Web Light" panose="00000400000000000000" pitchFamily="2" charset="0"/>
              </a:rPr>
              <a:t>quia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consequuntur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magni</a:t>
            </a:r>
            <a:r>
              <a:rPr lang="es-ES" sz="1400" dirty="0">
                <a:latin typeface="Titillium Web Light" panose="00000400000000000000" pitchFamily="2" charset="0"/>
              </a:rPr>
              <a:t> dolores </a:t>
            </a:r>
            <a:r>
              <a:rPr lang="es-ES" sz="1400" dirty="0" err="1">
                <a:latin typeface="Titillium Web Light" panose="00000400000000000000" pitchFamily="2" charset="0"/>
              </a:rPr>
              <a:t>eos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qui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ratione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voluptatem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sequi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nesciunt</a:t>
            </a:r>
            <a:r>
              <a:rPr lang="es-ES" sz="1400" dirty="0">
                <a:latin typeface="Titillium Web Light" panose="00000400000000000000" pitchFamily="2" charset="0"/>
              </a:rPr>
              <a:t>. </a:t>
            </a:r>
            <a:r>
              <a:rPr lang="es-ES" sz="1400" dirty="0" err="1">
                <a:latin typeface="Titillium Web Light" panose="00000400000000000000" pitchFamily="2" charset="0"/>
              </a:rPr>
              <a:t>Neque</a:t>
            </a:r>
            <a:r>
              <a:rPr lang="es-ES" sz="1400" dirty="0">
                <a:latin typeface="Titillium Web Light" panose="00000400000000000000" pitchFamily="2" charset="0"/>
              </a:rPr>
              <a:t> porro </a:t>
            </a:r>
            <a:r>
              <a:rPr lang="es-ES" sz="1400" dirty="0" err="1">
                <a:latin typeface="Titillium Web Light" panose="00000400000000000000" pitchFamily="2" charset="0"/>
              </a:rPr>
              <a:t>quisquam</a:t>
            </a:r>
            <a:r>
              <a:rPr lang="es-ES" sz="1400" dirty="0">
                <a:latin typeface="Titillium Web Light" panose="00000400000000000000" pitchFamily="2" charset="0"/>
              </a:rPr>
              <a:t> </a:t>
            </a:r>
            <a:r>
              <a:rPr lang="es-ES" sz="1400" dirty="0" err="1">
                <a:latin typeface="Titillium Web Light" panose="00000400000000000000" pitchFamily="2" charset="0"/>
              </a:rPr>
              <a:t>est</a:t>
            </a:r>
            <a:endParaRPr lang="es-ES" sz="1400" dirty="0">
              <a:latin typeface="Titillium Web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9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70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AF08-D80E-4D61-9249-35BB012C8C5F}" type="datetimeFigureOut">
              <a:rPr lang="es-ES" smtClean="0"/>
              <a:t>29/11/2019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E1ECF-9B7C-46FC-93A3-A26E731893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32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0320763-B96B-4AB1-A74C-F3CC3D2F747D}" type="datetime1">
              <a:rPr lang="es-ES" smtClean="0"/>
              <a:t>29/11/2019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34163" y="1561356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38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6" r:id="rId4"/>
    <p:sldLayoutId id="2147483662" r:id="rId5"/>
    <p:sldLayoutId id="2147483651" r:id="rId6"/>
    <p:sldLayoutId id="2147483660" r:id="rId7"/>
    <p:sldLayoutId id="2147483667" r:id="rId8"/>
    <p:sldLayoutId id="2147483668" r:id="rId9"/>
    <p:sldLayoutId id="2147483669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200" kern="1200">
          <a:solidFill>
            <a:srgbClr val="9D223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rgbClr val="282828"/>
          </a:solidFill>
          <a:latin typeface="Arial" pitchFamily="34" charset="0"/>
          <a:ea typeface="+mn-ea"/>
          <a:cs typeface="Arial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sa/4.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uretzkyds/ai4k12/wiki/Resource-Directory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teachablemachine.withgoogle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machinelearningforkid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learningml.juandarodriguez.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code.intef.es/inteligencia-artificial-en-el-aula-con-scratch-3-0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code.intef.es/inteligencia-artificial-en-el-aula-con-scratch-3-0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6/06/26/opinion/sunday/artificial-intelligences-white-guy-problem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ugdpr.org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hyperlink" Target="http://publications.jrc.ec.europa.eu/repository/bitstream/JRC113226/jrc113226_jrcb4_the_impact_of_artificial_intelligence_on_learning_final_2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iencia.gob.es/stfls/MICINN/Ciencia/Ficheros/Estrategia_Inteligencia_Artificial_IDI.pdf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unesdoc.unesco.org/ark:/48223/pf0000366994?locale=e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6149" y="985095"/>
            <a:ext cx="5469988" cy="720080"/>
          </a:xfrm>
        </p:spPr>
        <p:txBody>
          <a:bodyPr/>
          <a:lstStyle/>
          <a:p>
            <a:pPr algn="ctr"/>
            <a:r>
              <a:rPr lang="es-ES" sz="3200" b="1" dirty="0"/>
              <a:t>Cómo introducir contenidos de Inteligencia Artificial </a:t>
            </a:r>
            <a:br>
              <a:rPr lang="es-ES" sz="3200" b="1" dirty="0"/>
            </a:br>
            <a:r>
              <a:rPr lang="es-ES" sz="3200" b="1" dirty="0"/>
              <a:t>en la escuela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6149" y="2707595"/>
            <a:ext cx="5529878" cy="371620"/>
          </a:xfrm>
        </p:spPr>
        <p:txBody>
          <a:bodyPr/>
          <a:lstStyle/>
          <a:p>
            <a:r>
              <a:rPr lang="es-ES" dirty="0"/>
              <a:t>Juan David Rodríguez García- </a:t>
            </a:r>
            <a:r>
              <a:rPr lang="es-ES" dirty="0" err="1"/>
              <a:t>juanda.rodriguez@educación.gob.es</a:t>
            </a:r>
            <a:endParaRPr lang="es-ES" u="sng" dirty="0"/>
          </a:p>
          <a:p>
            <a:endParaRPr lang="es-E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326149" y="4081636"/>
            <a:ext cx="5037939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2"/>
                </a:solidFill>
                <a:latin typeface="Titillium Web" panose="00000500000000000000" pitchFamily="2" charset="0"/>
                <a:ea typeface="Lato Medium" pitchFamily="34" charset="0"/>
                <a:cs typeface="Lato Medium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dirty="0"/>
              <a:t>SIMO, 2019</a:t>
            </a:r>
          </a:p>
          <a:p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/>
              <a:t>Madrid, 6 </a:t>
            </a:r>
            <a:r>
              <a:rPr lang="es-ES" sz="1600"/>
              <a:t>de Noviembre </a:t>
            </a:r>
            <a:r>
              <a:rPr lang="es-ES" sz="1600" dirty="0"/>
              <a:t>de 2019</a:t>
            </a:r>
          </a:p>
          <a:p>
            <a:endParaRPr lang="es-E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9BEBC52B-A8DF-1B42-A4D7-6482DAA93A19}"/>
              </a:ext>
            </a:extLst>
          </p:cNvPr>
          <p:cNvGrpSpPr/>
          <p:nvPr/>
        </p:nvGrpSpPr>
        <p:grpSpPr>
          <a:xfrm>
            <a:off x="395536" y="3426537"/>
            <a:ext cx="3090341" cy="307777"/>
            <a:chOff x="395536" y="3440496"/>
            <a:chExt cx="3090341" cy="307777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xmlns="" id="{02B6B3A5-EF12-1E46-871D-8598F2649F47}"/>
                </a:ext>
              </a:extLst>
            </p:cNvPr>
            <p:cNvSpPr txBox="1"/>
            <p:nvPr/>
          </p:nvSpPr>
          <p:spPr>
            <a:xfrm>
              <a:off x="742677" y="3440496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1400" dirty="0"/>
                <a:t>@</a:t>
              </a:r>
              <a:r>
                <a:rPr lang="es-ES" sz="1400" dirty="0" err="1"/>
                <a:t>juandalibaba</a:t>
              </a:r>
              <a:endParaRPr lang="es-ES" sz="1400" dirty="0">
                <a:cs typeface="Calibri"/>
              </a:endParaRPr>
            </a:p>
          </p:txBody>
        </p:sp>
        <p:pic>
          <p:nvPicPr>
            <p:cNvPr id="6" name="Picture 8" descr="Imagen que contiene hacha, herramienta&#10;&#10;Descripción generada con confianza muy alta">
              <a:extLst>
                <a:ext uri="{FF2B5EF4-FFF2-40B4-BE49-F238E27FC236}">
                  <a16:creationId xmlns:a16="http://schemas.microsoft.com/office/drawing/2014/main" xmlns="" id="{6CE7FA18-340A-164B-BD97-E5B23D29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395536" y="3475304"/>
              <a:ext cx="283360" cy="246292"/>
            </a:xfrm>
            <a:prstGeom prst="rect">
              <a:avLst/>
            </a:prstGeom>
          </p:spPr>
        </p:pic>
      </p:grpSp>
      <p:pic>
        <p:nvPicPr>
          <p:cNvPr id="14" name="Imagen 13">
            <a:hlinkClick r:id="rId4"/>
            <a:extLst>
              <a:ext uri="{FF2B5EF4-FFF2-40B4-BE49-F238E27FC236}">
                <a16:creationId xmlns:a16="http://schemas.microsoft.com/office/drawing/2014/main" xmlns="" id="{A66DD65C-BB32-A14B-BD34-B00D379C8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2" y="4639028"/>
            <a:ext cx="1344166" cy="46939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270994C-6A67-0240-A682-90F514E1C3DD}"/>
              </a:ext>
            </a:extLst>
          </p:cNvPr>
          <p:cNvSpPr/>
          <p:nvPr/>
        </p:nvSpPr>
        <p:spPr>
          <a:xfrm>
            <a:off x="6516216" y="5204147"/>
            <a:ext cx="248376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600" dirty="0"/>
              <a:t>Introducción práctica a la Inteligencia Artificial</a:t>
            </a:r>
          </a:p>
          <a:p>
            <a:pPr algn="ctr"/>
            <a:r>
              <a:rPr lang="es-ES" sz="600" dirty="0"/>
              <a:t>por Instituto Nacional de Tecnologías y Formación del Profesorado</a:t>
            </a:r>
          </a:p>
          <a:p>
            <a:pPr algn="ctr"/>
            <a:r>
              <a:rPr lang="es-ES" sz="600" dirty="0"/>
              <a:t> (Ministerio de Educación y Formación Profesional) se distribuye bajo una </a:t>
            </a:r>
          </a:p>
          <a:p>
            <a:pPr algn="ctr"/>
            <a:r>
              <a:rPr lang="es-ES" sz="600" dirty="0">
                <a:hlinkClick r:id="rId6"/>
              </a:rPr>
              <a:t>Licencia Creative Commons Atribución-CompartirIgual 4.0 Internacional</a:t>
            </a:r>
            <a:r>
              <a:rPr lang="es-ES" sz="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27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954636" y="1149340"/>
            <a:ext cx="700174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tipos de problemas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resuelve con </a:t>
            </a:r>
          </a:p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Artificial?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153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11</a:t>
            </a:fld>
            <a:endParaRPr lang="es-ES" dirty="0"/>
          </a:p>
        </p:txBody>
      </p:sp>
      <p:pic>
        <p:nvPicPr>
          <p:cNvPr id="12" name="Google Shape;16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7276" y="1098075"/>
            <a:ext cx="1494099" cy="31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872" y="2699850"/>
            <a:ext cx="3027750" cy="155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3;p29"/>
          <p:cNvPicPr preferRelativeResize="0"/>
          <p:nvPr/>
        </p:nvPicPr>
        <p:blipFill rotWithShape="1">
          <a:blip r:embed="rId4">
            <a:alphaModFix/>
          </a:blip>
          <a:srcRect t="40614"/>
          <a:stretch/>
        </p:blipFill>
        <p:spPr>
          <a:xfrm>
            <a:off x="4211960" y="913284"/>
            <a:ext cx="3084425" cy="136984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971600" y="4482959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Ejemplo de clasificación: Detección y reconocimiento de caras (imágenes)</a:t>
            </a:r>
          </a:p>
        </p:txBody>
      </p:sp>
    </p:spTree>
    <p:extLst>
      <p:ext uri="{BB962C8B-B14F-4D97-AF65-F5344CB8AC3E}">
        <p14:creationId xmlns:p14="http://schemas.microsoft.com/office/powerpoint/2010/main" val="138999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7" name="Google Shape;1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1600" y="985292"/>
            <a:ext cx="2523600" cy="28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0;p30"/>
          <p:cNvPicPr preferRelativeResize="0"/>
          <p:nvPr/>
        </p:nvPicPr>
        <p:blipFill rotWithShape="1">
          <a:blip r:embed="rId3">
            <a:alphaModFix/>
          </a:blip>
          <a:srcRect r="17403"/>
          <a:stretch/>
        </p:blipFill>
        <p:spPr>
          <a:xfrm>
            <a:off x="3584725" y="1310981"/>
            <a:ext cx="4197726" cy="22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1373739" y="4243893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Ejemplo de clasificación: Detección de emails no deseados (spam)</a:t>
            </a:r>
          </a:p>
        </p:txBody>
      </p:sp>
    </p:spTree>
    <p:extLst>
      <p:ext uri="{BB962C8B-B14F-4D97-AF65-F5344CB8AC3E}">
        <p14:creationId xmlns:p14="http://schemas.microsoft.com/office/powerpoint/2010/main" val="90616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7" name="Google Shape;17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9895" y="1561356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126" y="2356575"/>
            <a:ext cx="3583125" cy="12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8;p31"/>
          <p:cNvSpPr txBox="1"/>
          <p:nvPr/>
        </p:nvSpPr>
        <p:spPr>
          <a:xfrm>
            <a:off x="4360625" y="1465925"/>
            <a:ext cx="3241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">
                <a:latin typeface="Sniglet"/>
                <a:ea typeface="Sniglet"/>
                <a:cs typeface="Sniglet"/>
                <a:sym typeface="Sniglet"/>
              </a:rPr>
              <a:t>Por fin conseguí terminar mi trabajo</a:t>
            </a:r>
            <a:endParaRPr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Google Shape;179;p31"/>
          <p:cNvSpPr/>
          <p:nvPr/>
        </p:nvSpPr>
        <p:spPr>
          <a:xfrm>
            <a:off x="5742400" y="2011325"/>
            <a:ext cx="3171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80;p31"/>
          <p:cNvSpPr/>
          <p:nvPr/>
        </p:nvSpPr>
        <p:spPr>
          <a:xfrm>
            <a:off x="5531025" y="2630987"/>
            <a:ext cx="528600" cy="61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Rectángulo 16"/>
          <p:cNvSpPr/>
          <p:nvPr/>
        </p:nvSpPr>
        <p:spPr>
          <a:xfrm>
            <a:off x="1625161" y="4189003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Ejemplo de clasificación: Clasificación y predicción de textos </a:t>
            </a:r>
          </a:p>
        </p:txBody>
      </p:sp>
    </p:spTree>
    <p:extLst>
      <p:ext uri="{BB962C8B-B14F-4D97-AF65-F5344CB8AC3E}">
        <p14:creationId xmlns:p14="http://schemas.microsoft.com/office/powerpoint/2010/main" val="2745257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7" name="Google Shape;18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9752" y="1057300"/>
            <a:ext cx="4195074" cy="31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1547664" y="4402997"/>
            <a:ext cx="6217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Ejemplo de clasificación: reconocimiento de caracteres escritos</a:t>
            </a:r>
          </a:p>
        </p:txBody>
      </p:sp>
    </p:spTree>
    <p:extLst>
      <p:ext uri="{BB962C8B-B14F-4D97-AF65-F5344CB8AC3E}">
        <p14:creationId xmlns:p14="http://schemas.microsoft.com/office/powerpoint/2010/main" val="3084389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791677" y="1149340"/>
            <a:ext cx="75606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se resuelve un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roblema con </a:t>
            </a:r>
          </a:p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Programación 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tradicional?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10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9;p34"/>
          <p:cNvSpPr/>
          <p:nvPr/>
        </p:nvSpPr>
        <p:spPr>
          <a:xfrm>
            <a:off x="4484450" y="2044375"/>
            <a:ext cx="1999800" cy="13731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16</a:t>
            </a:fld>
            <a:endParaRPr lang="es-ES" dirty="0"/>
          </a:p>
        </p:txBody>
      </p:sp>
      <p:cxnSp>
        <p:nvCxnSpPr>
          <p:cNvPr id="8" name="Google Shape;200;p34"/>
          <p:cNvCxnSpPr/>
          <p:nvPr/>
        </p:nvCxnSpPr>
        <p:spPr>
          <a:xfrm rot="10800000" flipH="1">
            <a:off x="3524150" y="234822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01;p34"/>
          <p:cNvCxnSpPr/>
          <p:nvPr/>
        </p:nvCxnSpPr>
        <p:spPr>
          <a:xfrm rot="10800000" flipH="1">
            <a:off x="3524150" y="295832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02;p34"/>
          <p:cNvCxnSpPr/>
          <p:nvPr/>
        </p:nvCxnSpPr>
        <p:spPr>
          <a:xfrm rot="10800000" flipH="1">
            <a:off x="6484250" y="272597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203;p34"/>
          <p:cNvSpPr txBox="1"/>
          <p:nvPr/>
        </p:nvSpPr>
        <p:spPr>
          <a:xfrm>
            <a:off x="3515498" y="1984379"/>
            <a:ext cx="1056502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Reglas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" name="Google Shape;204;p34"/>
          <p:cNvSpPr txBox="1"/>
          <p:nvPr/>
        </p:nvSpPr>
        <p:spPr>
          <a:xfrm>
            <a:off x="3563888" y="2585708"/>
            <a:ext cx="912486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Datos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" name="Google Shape;205;p34"/>
          <p:cNvSpPr txBox="1"/>
          <p:nvPr/>
        </p:nvSpPr>
        <p:spPr>
          <a:xfrm>
            <a:off x="6484250" y="2308326"/>
            <a:ext cx="111208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Solución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" name="Google Shape;206;p34"/>
          <p:cNvSpPr txBox="1"/>
          <p:nvPr/>
        </p:nvSpPr>
        <p:spPr>
          <a:xfrm>
            <a:off x="4822700" y="2506181"/>
            <a:ext cx="13233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Programa</a:t>
            </a:r>
            <a:endParaRPr dirty="0">
              <a:solidFill>
                <a:schemeClr val="bg1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" name="Google Shape;218;p35"/>
          <p:cNvSpPr/>
          <p:nvPr/>
        </p:nvSpPr>
        <p:spPr>
          <a:xfrm>
            <a:off x="1147887" y="989325"/>
            <a:ext cx="1576500" cy="72338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Analizamos el problema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" name="Google Shape;219;p35"/>
          <p:cNvSpPr/>
          <p:nvPr/>
        </p:nvSpPr>
        <p:spPr>
          <a:xfrm>
            <a:off x="1153775" y="2425452"/>
            <a:ext cx="1576500" cy="75792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Deducimos las reglas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" name="Google Shape;220;p35"/>
          <p:cNvSpPr/>
          <p:nvPr/>
        </p:nvSpPr>
        <p:spPr>
          <a:xfrm>
            <a:off x="1147887" y="3997515"/>
            <a:ext cx="1576500" cy="7191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Construimos el programa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3" name="Google Shape;221;p35"/>
          <p:cNvSpPr/>
          <p:nvPr/>
        </p:nvSpPr>
        <p:spPr>
          <a:xfrm>
            <a:off x="1729137" y="2024507"/>
            <a:ext cx="414000" cy="223500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22;p35"/>
          <p:cNvSpPr/>
          <p:nvPr/>
        </p:nvSpPr>
        <p:spPr>
          <a:xfrm>
            <a:off x="1729137" y="3478697"/>
            <a:ext cx="414000" cy="223500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899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7" name="Google Shape;218;p35"/>
          <p:cNvSpPr/>
          <p:nvPr/>
        </p:nvSpPr>
        <p:spPr>
          <a:xfrm>
            <a:off x="1147887" y="989325"/>
            <a:ext cx="1576500" cy="72338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Analizamos el problema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8" name="Google Shape;219;p35"/>
          <p:cNvSpPr/>
          <p:nvPr/>
        </p:nvSpPr>
        <p:spPr>
          <a:xfrm>
            <a:off x="1153775" y="2425452"/>
            <a:ext cx="1576500" cy="75792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Deducimos las reglas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220;p35"/>
          <p:cNvSpPr/>
          <p:nvPr/>
        </p:nvSpPr>
        <p:spPr>
          <a:xfrm>
            <a:off x="1147887" y="3997515"/>
            <a:ext cx="1576500" cy="7191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Construimos el programa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Google Shape;221;p35"/>
          <p:cNvSpPr/>
          <p:nvPr/>
        </p:nvSpPr>
        <p:spPr>
          <a:xfrm>
            <a:off x="1729137" y="2024507"/>
            <a:ext cx="414000" cy="223500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2;p35"/>
          <p:cNvSpPr/>
          <p:nvPr/>
        </p:nvSpPr>
        <p:spPr>
          <a:xfrm>
            <a:off x="1729137" y="3478697"/>
            <a:ext cx="414000" cy="223500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22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24375" y="1473825"/>
            <a:ext cx="2502000" cy="251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13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7" name="Google Shape;22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4799" y="943599"/>
            <a:ext cx="4195074" cy="31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1403648" y="4346147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</a:pPr>
            <a:r>
              <a:rPr lang="es-ES" dirty="0"/>
              <a:t>¿Cómo podemos extraer reglas para reconocer caracteres escritos?</a:t>
            </a:r>
          </a:p>
        </p:txBody>
      </p:sp>
    </p:spTree>
    <p:extLst>
      <p:ext uri="{BB962C8B-B14F-4D97-AF65-F5344CB8AC3E}">
        <p14:creationId xmlns:p14="http://schemas.microsoft.com/office/powerpoint/2010/main" val="398586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376331" y="694796"/>
            <a:ext cx="63387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se resuelve un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roblema con </a:t>
            </a:r>
          </a:p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Artificial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xplosión 2 2"/>
          <p:cNvSpPr/>
          <p:nvPr/>
        </p:nvSpPr>
        <p:spPr>
          <a:xfrm>
            <a:off x="1665404" y="3001516"/>
            <a:ext cx="6218964" cy="2339544"/>
          </a:xfrm>
          <a:prstGeom prst="irregularSeal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/>
              <a:t>Machine </a:t>
            </a:r>
            <a:r>
              <a:rPr lang="es-ES" sz="2400" dirty="0" err="1"/>
              <a:t>Learning</a:t>
            </a:r>
            <a:endParaRPr lang="es-ES" sz="2400" dirty="0"/>
          </a:p>
          <a:p>
            <a:pPr algn="ctr"/>
            <a:r>
              <a:rPr lang="es-ES" sz="2400" dirty="0"/>
              <a:t>(Aprendizaje Automático)</a:t>
            </a:r>
          </a:p>
        </p:txBody>
      </p:sp>
    </p:spTree>
    <p:extLst>
      <p:ext uri="{BB962C8B-B14F-4D97-AF65-F5344CB8AC3E}">
        <p14:creationId xmlns:p14="http://schemas.microsoft.com/office/powerpoint/2010/main" val="4073560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448567" y="913284"/>
            <a:ext cx="611802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¿Por qué introducir 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contenidos sobre</a:t>
            </a:r>
          </a:p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Artificial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la escuela?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7728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21" name="Google Shape;247;p39"/>
          <p:cNvSpPr/>
          <p:nvPr/>
        </p:nvSpPr>
        <p:spPr>
          <a:xfrm>
            <a:off x="4412050" y="2086825"/>
            <a:ext cx="1999800" cy="13731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48;p39"/>
          <p:cNvCxnSpPr/>
          <p:nvPr/>
        </p:nvCxnSpPr>
        <p:spPr>
          <a:xfrm rot="10800000" flipH="1">
            <a:off x="3451750" y="239067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249;p39"/>
          <p:cNvCxnSpPr/>
          <p:nvPr/>
        </p:nvCxnSpPr>
        <p:spPr>
          <a:xfrm rot="10800000" flipH="1">
            <a:off x="3451750" y="300077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250;p39"/>
          <p:cNvCxnSpPr/>
          <p:nvPr/>
        </p:nvCxnSpPr>
        <p:spPr>
          <a:xfrm rot="10800000" flipH="1">
            <a:off x="6411850" y="276842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Google Shape;251;p39"/>
          <p:cNvSpPr txBox="1"/>
          <p:nvPr/>
        </p:nvSpPr>
        <p:spPr>
          <a:xfrm>
            <a:off x="3203848" y="2021825"/>
            <a:ext cx="845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Datos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" name="Google Shape;252;p39"/>
          <p:cNvSpPr txBox="1"/>
          <p:nvPr/>
        </p:nvSpPr>
        <p:spPr>
          <a:xfrm>
            <a:off x="3203848" y="2601475"/>
            <a:ext cx="1093302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Solución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7" name="Google Shape;253;p39"/>
          <p:cNvSpPr txBox="1"/>
          <p:nvPr/>
        </p:nvSpPr>
        <p:spPr>
          <a:xfrm>
            <a:off x="4581250" y="2312869"/>
            <a:ext cx="16614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>
                    <a:lumMod val="95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Algoritmo de Machine Learning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8" name="Google Shape;254;p39"/>
          <p:cNvSpPr txBox="1"/>
          <p:nvPr/>
        </p:nvSpPr>
        <p:spPr>
          <a:xfrm>
            <a:off x="6411850" y="2353444"/>
            <a:ext cx="9552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Reglas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9" name="Google Shape;256;p39"/>
          <p:cNvSpPr txBox="1"/>
          <p:nvPr/>
        </p:nvSpPr>
        <p:spPr>
          <a:xfrm>
            <a:off x="4640424" y="3944325"/>
            <a:ext cx="3747999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Sniglet"/>
                <a:ea typeface="Sniglet"/>
                <a:cs typeface="Sniglet"/>
                <a:sym typeface="Sniglet"/>
              </a:rPr>
              <a:t>A las reglas obtenidas se les llama modelo de ML</a:t>
            </a:r>
            <a:endParaRPr sz="12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0" name="Google Shape;257;p39"/>
          <p:cNvSpPr/>
          <p:nvPr/>
        </p:nvSpPr>
        <p:spPr>
          <a:xfrm>
            <a:off x="1171425" y="1056420"/>
            <a:ext cx="1558850" cy="83192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latin typeface="Sniglet"/>
                <a:ea typeface="Sniglet"/>
                <a:cs typeface="Sniglet"/>
                <a:sym typeface="Sniglet"/>
              </a:rPr>
              <a:t>Recopilamos ejemplos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1" name="Google Shape;258;p39"/>
          <p:cNvSpPr/>
          <p:nvPr/>
        </p:nvSpPr>
        <p:spPr>
          <a:xfrm>
            <a:off x="1144358" y="2405576"/>
            <a:ext cx="1576500" cy="81837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latin typeface="Sniglet"/>
                <a:ea typeface="Sniglet"/>
                <a:cs typeface="Sniglet"/>
                <a:sym typeface="Sniglet"/>
              </a:rPr>
              <a:t>Aplicamos el algoritmo de ML</a:t>
            </a:r>
            <a:endParaRPr sz="14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2" name="Google Shape;259;p39"/>
          <p:cNvSpPr/>
          <p:nvPr/>
        </p:nvSpPr>
        <p:spPr>
          <a:xfrm>
            <a:off x="1147887" y="3872556"/>
            <a:ext cx="1576500" cy="7851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latin typeface="Sniglet"/>
                <a:ea typeface="Sniglet"/>
                <a:cs typeface="Sniglet"/>
                <a:sym typeface="Sniglet"/>
              </a:rPr>
              <a:t>Usamos las reglas en un programa</a:t>
            </a:r>
            <a:endParaRPr sz="14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3" name="Google Shape;260;p39"/>
          <p:cNvSpPr/>
          <p:nvPr/>
        </p:nvSpPr>
        <p:spPr>
          <a:xfrm>
            <a:off x="1743850" y="2057242"/>
            <a:ext cx="414000" cy="223500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61;p39"/>
          <p:cNvSpPr/>
          <p:nvPr/>
        </p:nvSpPr>
        <p:spPr>
          <a:xfrm>
            <a:off x="1725608" y="3436502"/>
            <a:ext cx="414000" cy="223500"/>
          </a:xfrm>
          <a:prstGeom prst="downArrow">
            <a:avLst>
              <a:gd name="adj1" fmla="val 50000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428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7" name="Google Shape;268;p40"/>
          <p:cNvSpPr/>
          <p:nvPr/>
        </p:nvSpPr>
        <p:spPr>
          <a:xfrm>
            <a:off x="1816350" y="1718675"/>
            <a:ext cx="1999800" cy="13731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269;p40"/>
          <p:cNvCxnSpPr/>
          <p:nvPr/>
        </p:nvCxnSpPr>
        <p:spPr>
          <a:xfrm rot="10800000" flipH="1">
            <a:off x="856050" y="202252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70;p40"/>
          <p:cNvCxnSpPr/>
          <p:nvPr/>
        </p:nvCxnSpPr>
        <p:spPr>
          <a:xfrm rot="10800000" flipH="1">
            <a:off x="856050" y="263262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71;p40"/>
          <p:cNvCxnSpPr/>
          <p:nvPr/>
        </p:nvCxnSpPr>
        <p:spPr>
          <a:xfrm>
            <a:off x="3816150" y="2410175"/>
            <a:ext cx="1407600" cy="704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272;p40"/>
          <p:cNvSpPr txBox="1"/>
          <p:nvPr/>
        </p:nvSpPr>
        <p:spPr>
          <a:xfrm>
            <a:off x="805950" y="1653675"/>
            <a:ext cx="7863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Datos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" name="Google Shape;273;p40"/>
          <p:cNvSpPr txBox="1"/>
          <p:nvPr/>
        </p:nvSpPr>
        <p:spPr>
          <a:xfrm>
            <a:off x="611560" y="2233325"/>
            <a:ext cx="108989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niglet"/>
                <a:ea typeface="Sniglet"/>
                <a:cs typeface="Sniglet"/>
                <a:sym typeface="Sniglet"/>
              </a:rPr>
              <a:t>Solución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" name="Google Shape;274;p40"/>
          <p:cNvSpPr txBox="1"/>
          <p:nvPr/>
        </p:nvSpPr>
        <p:spPr>
          <a:xfrm>
            <a:off x="3816150" y="2031700"/>
            <a:ext cx="899866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Reglas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" name="Google Shape;275;p40"/>
          <p:cNvSpPr/>
          <p:nvPr/>
        </p:nvSpPr>
        <p:spPr>
          <a:xfrm>
            <a:off x="5241400" y="2760775"/>
            <a:ext cx="1999800" cy="13731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276;p40"/>
          <p:cNvCxnSpPr/>
          <p:nvPr/>
        </p:nvCxnSpPr>
        <p:spPr>
          <a:xfrm rot="10800000" flipH="1">
            <a:off x="4281100" y="367472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77;p40"/>
          <p:cNvCxnSpPr/>
          <p:nvPr/>
        </p:nvCxnSpPr>
        <p:spPr>
          <a:xfrm rot="10800000" flipH="1">
            <a:off x="7241200" y="3442375"/>
            <a:ext cx="9552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278;p40"/>
          <p:cNvSpPr txBox="1"/>
          <p:nvPr/>
        </p:nvSpPr>
        <p:spPr>
          <a:xfrm>
            <a:off x="3942850" y="3001516"/>
            <a:ext cx="1178225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Datos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(nuevos)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" name="Google Shape;279;p40"/>
          <p:cNvSpPr txBox="1"/>
          <p:nvPr/>
        </p:nvSpPr>
        <p:spPr>
          <a:xfrm>
            <a:off x="7241200" y="3024726"/>
            <a:ext cx="107521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Sniglet"/>
                <a:ea typeface="Sniglet"/>
                <a:cs typeface="Sniglet"/>
                <a:sym typeface="Sniglet"/>
              </a:rPr>
              <a:t>Solución</a:t>
            </a: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" name="Google Shape;280;p40"/>
          <p:cNvSpPr txBox="1"/>
          <p:nvPr/>
        </p:nvSpPr>
        <p:spPr>
          <a:xfrm>
            <a:off x="5579650" y="3123025"/>
            <a:ext cx="13233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>
                    <a:lumMod val="95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Algoritmo tradicional</a:t>
            </a:r>
            <a:endParaRPr dirty="0">
              <a:solidFill>
                <a:schemeClr val="bg1">
                  <a:lumMod val="95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" name="Google Shape;281;p40"/>
          <p:cNvSpPr txBox="1"/>
          <p:nvPr/>
        </p:nvSpPr>
        <p:spPr>
          <a:xfrm>
            <a:off x="1998154" y="1919825"/>
            <a:ext cx="16614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bg1">
                    <a:lumMod val="95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Algoritmo de Machine Learning</a:t>
            </a:r>
            <a:endParaRPr dirty="0">
              <a:solidFill>
                <a:schemeClr val="bg1">
                  <a:lumMod val="95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751079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22</a:t>
            </a:fld>
            <a:endParaRPr lang="es-ES" dirty="0"/>
          </a:p>
        </p:txBody>
      </p:sp>
      <p:sp>
        <p:nvSpPr>
          <p:cNvPr id="7" name="Google Shape;287;p41"/>
          <p:cNvSpPr/>
          <p:nvPr/>
        </p:nvSpPr>
        <p:spPr>
          <a:xfrm rot="-152142">
            <a:off x="1333737" y="2074150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Sniglet"/>
                <a:ea typeface="Sniglet"/>
                <a:cs typeface="Sniglet"/>
                <a:sym typeface="Sniglet"/>
              </a:rPr>
              <a:t>entrenamiento con un </a:t>
            </a:r>
            <a:r>
              <a:rPr lang="es" sz="1800" i="1">
                <a:latin typeface="Sniglet"/>
                <a:ea typeface="Sniglet"/>
                <a:cs typeface="Sniglet"/>
                <a:sym typeface="Sniglet"/>
              </a:rPr>
              <a:t>conjunto de datos (conocidos)</a:t>
            </a:r>
            <a:endParaRPr sz="1800" i="1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8" name="Google Shape;288;p41"/>
          <p:cNvSpPr/>
          <p:nvPr/>
        </p:nvSpPr>
        <p:spPr>
          <a:xfrm rot="-151933">
            <a:off x="3295652" y="1979816"/>
            <a:ext cx="2607446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Sniglet"/>
                <a:ea typeface="Sniglet"/>
                <a:cs typeface="Sniglet"/>
                <a:sym typeface="Sniglet"/>
              </a:rPr>
              <a:t>algoritmo de aprendizaje (extracción de reglas)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289;p41"/>
          <p:cNvSpPr/>
          <p:nvPr/>
        </p:nvSpPr>
        <p:spPr>
          <a:xfrm rot="-151775">
            <a:off x="5529941" y="1893924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Sniglet"/>
                <a:ea typeface="Sniglet"/>
                <a:cs typeface="Sniglet"/>
                <a:sym typeface="Sniglet"/>
              </a:rPr>
              <a:t>Uso de las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Sniglet"/>
                <a:ea typeface="Sniglet"/>
                <a:cs typeface="Sniglet"/>
                <a:sym typeface="Sniglet"/>
              </a:rPr>
              <a:t>reglas para clasificar nuevos datos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79712" y="966647"/>
            <a:ext cx="4086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dirty="0"/>
              <a:t>El aprendizaje automático tiene tres fases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59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23</a:t>
            </a:fld>
            <a:endParaRPr lang="es-ES" dirty="0"/>
          </a:p>
        </p:txBody>
      </p:sp>
      <p:pic>
        <p:nvPicPr>
          <p:cNvPr id="8" name="Google Shape;29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8104" y="1561356"/>
            <a:ext cx="2606850" cy="3222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52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24</a:t>
            </a:fld>
            <a:endParaRPr lang="es-ES" dirty="0"/>
          </a:p>
        </p:txBody>
      </p:sp>
      <p:pic>
        <p:nvPicPr>
          <p:cNvPr id="7" name="Google Shape;30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4977" y="2077501"/>
            <a:ext cx="2606850" cy="32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1;p43"/>
          <p:cNvPicPr preferRelativeResize="0"/>
          <p:nvPr/>
        </p:nvPicPr>
        <p:blipFill rotWithShape="1">
          <a:blip r:embed="rId3">
            <a:alphaModFix/>
          </a:blip>
          <a:srcRect l="14007" t="9181" r="8171" b="6967"/>
          <a:stretch/>
        </p:blipFill>
        <p:spPr>
          <a:xfrm rot="-567587">
            <a:off x="858942" y="1260465"/>
            <a:ext cx="4457416" cy="319409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Google Shape;287;p41"/>
          <p:cNvSpPr/>
          <p:nvPr/>
        </p:nvSpPr>
        <p:spPr>
          <a:xfrm rot="-152142">
            <a:off x="6123766" y="187425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Sniglet"/>
                <a:ea typeface="Sniglet"/>
                <a:cs typeface="Sniglet"/>
                <a:sym typeface="Sniglet"/>
              </a:rPr>
              <a:t>entrenamiento con un </a:t>
            </a:r>
            <a:r>
              <a:rPr lang="es" sz="1800" i="1">
                <a:latin typeface="Sniglet"/>
                <a:ea typeface="Sniglet"/>
                <a:cs typeface="Sniglet"/>
                <a:sym typeface="Sniglet"/>
              </a:rPr>
              <a:t>conjunto de datos (conocidos)</a:t>
            </a:r>
            <a:endParaRPr sz="1800" i="1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1587353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25</a:t>
            </a:fld>
            <a:endParaRPr lang="es-ES" dirty="0"/>
          </a:p>
        </p:txBody>
      </p:sp>
      <p:pic>
        <p:nvPicPr>
          <p:cNvPr id="8" name="Google Shape;29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8104" y="1561356"/>
            <a:ext cx="2606850" cy="32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88;p41"/>
          <p:cNvSpPr/>
          <p:nvPr/>
        </p:nvSpPr>
        <p:spPr>
          <a:xfrm rot="-151933">
            <a:off x="2163105" y="1834082"/>
            <a:ext cx="2607446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Sniglet"/>
                <a:ea typeface="Sniglet"/>
                <a:cs typeface="Sniglet"/>
                <a:sym typeface="Sniglet"/>
              </a:rPr>
              <a:t>algoritmo de aprendizaje (extracción de reglas)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" name="Flecha curvada hacia la izquierda 2"/>
          <p:cNvSpPr/>
          <p:nvPr/>
        </p:nvSpPr>
        <p:spPr>
          <a:xfrm>
            <a:off x="6588224" y="1044958"/>
            <a:ext cx="936104" cy="516398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71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07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87824" y="1924832"/>
            <a:ext cx="3030218" cy="1986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26</a:t>
            </a:fld>
            <a:endParaRPr lang="es-ES" dirty="0"/>
          </a:p>
        </p:txBody>
      </p:sp>
      <p:pic>
        <p:nvPicPr>
          <p:cNvPr id="7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977" y="2077501"/>
            <a:ext cx="2606850" cy="32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lamada rectangular redondeada 8"/>
          <p:cNvSpPr/>
          <p:nvPr/>
        </p:nvSpPr>
        <p:spPr>
          <a:xfrm>
            <a:off x="6343755" y="395009"/>
            <a:ext cx="2235375" cy="1343317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0" dirty="0"/>
              <a:t>OSO</a:t>
            </a:r>
          </a:p>
        </p:txBody>
      </p:sp>
      <p:sp>
        <p:nvSpPr>
          <p:cNvPr id="10" name="Google Shape;289;p41"/>
          <p:cNvSpPr/>
          <p:nvPr/>
        </p:nvSpPr>
        <p:spPr>
          <a:xfrm rot="-151775">
            <a:off x="210063" y="1903242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latin typeface="Sniglet"/>
                <a:ea typeface="Sniglet"/>
                <a:cs typeface="Sniglet"/>
                <a:sym typeface="Sniglet"/>
              </a:rPr>
              <a:t>Uso de las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latin typeface="Sniglet"/>
                <a:ea typeface="Sniglet"/>
                <a:cs typeface="Sniglet"/>
                <a:sym typeface="Sniglet"/>
              </a:rPr>
              <a:t>reglas para clasificar nuevos datos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1826956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848866" y="1129308"/>
            <a:ext cx="744626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podemos enseñar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Artificial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(Machine </a:t>
            </a:r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</a:t>
            </a: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primaria y secundaria?</a:t>
            </a:r>
          </a:p>
          <a:p>
            <a:pPr algn="ctr"/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104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7452320" y="133615"/>
            <a:ext cx="1564072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grandes ideas sobre IA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marco para orientarnos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5332"/>
            <a:ext cx="3960441" cy="388880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71601" y="638026"/>
            <a:ext cx="7015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grandes ideas sobre IA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35099" y="2209428"/>
            <a:ext cx="3744416" cy="1846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hlinkClick r:id="rId3"/>
              </a:rPr>
              <a:t>AI4K12</a:t>
            </a:r>
            <a:endParaRPr lang="es-ES" b="1" dirty="0"/>
          </a:p>
          <a:p>
            <a:r>
              <a:rPr lang="es-ES" dirty="0"/>
              <a:t>Una iniciativa conjunta de la AAAI y la CSTA para la recopilación de recursos de calidad sobre AI y para establecer directrices sobre como introducirla en los niveles de primaria y secundaria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08F6F85-BE37-1743-8ECD-98846C5D3B1F}"/>
              </a:ext>
            </a:extLst>
          </p:cNvPr>
          <p:cNvSpPr/>
          <p:nvPr/>
        </p:nvSpPr>
        <p:spPr>
          <a:xfrm>
            <a:off x="698323" y="4519493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edu.readyai.org</a:t>
            </a:r>
            <a:r>
              <a:rPr lang="es-ES" dirty="0"/>
              <a:t>/</a:t>
            </a:r>
            <a:r>
              <a:rPr lang="es-ES" dirty="0" err="1"/>
              <a:t>courses</a:t>
            </a:r>
            <a:r>
              <a:rPr lang="es-ES" dirty="0"/>
              <a:t>/</a:t>
            </a:r>
            <a:r>
              <a:rPr lang="es-ES" dirty="0" err="1"/>
              <a:t>aime</a:t>
            </a:r>
            <a:r>
              <a:rPr lang="es-E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39815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29</a:t>
            </a:fld>
            <a:endParaRPr lang="es-ES" dirty="0"/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9348"/>
            <a:ext cx="7503433" cy="33556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21701" y="769268"/>
            <a:ext cx="339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Teachable</a:t>
            </a:r>
            <a:r>
              <a:rPr lang="es-ES" sz="3200" dirty="0"/>
              <a:t> Machine</a:t>
            </a:r>
          </a:p>
        </p:txBody>
      </p:sp>
    </p:spTree>
    <p:extLst>
      <p:ext uri="{BB962C8B-B14F-4D97-AF65-F5344CB8AC3E}">
        <p14:creationId xmlns:p14="http://schemas.microsoft.com/office/powerpoint/2010/main" val="108776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ovalada 5"/>
          <p:cNvSpPr/>
          <p:nvPr/>
        </p:nvSpPr>
        <p:spPr>
          <a:xfrm>
            <a:off x="2339752" y="1417340"/>
            <a:ext cx="4896544" cy="302433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n w="0"/>
              </a:rPr>
              <a:t>¿En qué piensas cuando</a:t>
            </a:r>
          </a:p>
          <a:p>
            <a:pPr algn="ctr"/>
            <a:r>
              <a:rPr lang="es-ES" sz="2800" dirty="0">
                <a:ln w="0"/>
              </a:rPr>
              <a:t>oyes hablar de </a:t>
            </a:r>
          </a:p>
          <a:p>
            <a:pPr algn="ctr"/>
            <a:r>
              <a:rPr lang="es-ES" sz="2800" dirty="0">
                <a:ln w="0"/>
                <a:solidFill>
                  <a:schemeClr val="tx1"/>
                </a:solidFill>
              </a:rPr>
              <a:t>Inteligencia Artificial?</a:t>
            </a:r>
          </a:p>
        </p:txBody>
      </p:sp>
    </p:spTree>
    <p:extLst>
      <p:ext uri="{BB962C8B-B14F-4D97-AF65-F5344CB8AC3E}">
        <p14:creationId xmlns:p14="http://schemas.microsoft.com/office/powerpoint/2010/main" val="71933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30</a:t>
            </a:fld>
            <a:endParaRPr lang="es-ES" dirty="0"/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0" y="1388711"/>
            <a:ext cx="5281667" cy="377016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79712" y="625252"/>
            <a:ext cx="4513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Machine </a:t>
            </a:r>
            <a:r>
              <a:rPr lang="es-ES" sz="3200" dirty="0" err="1"/>
              <a:t>Learning</a:t>
            </a:r>
            <a:r>
              <a:rPr lang="es-ES" sz="3200" dirty="0"/>
              <a:t> </a:t>
            </a:r>
            <a:r>
              <a:rPr lang="es-ES" sz="3200" dirty="0" err="1"/>
              <a:t>for</a:t>
            </a:r>
            <a:r>
              <a:rPr lang="es-ES" sz="3200" dirty="0"/>
              <a:t> </a:t>
            </a:r>
            <a:r>
              <a:rPr lang="es-ES" sz="3200" dirty="0" err="1"/>
              <a:t>Kids</a:t>
            </a:r>
            <a:endParaRPr lang="es-ES" sz="32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D3AB131-B9B6-D048-A290-BBDBFA49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19" y="3433564"/>
            <a:ext cx="1529330" cy="1040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Flecha doblada 11"/>
          <p:cNvSpPr/>
          <p:nvPr/>
        </p:nvSpPr>
        <p:spPr>
          <a:xfrm rot="5400000">
            <a:off x="6444208" y="2737321"/>
            <a:ext cx="504056" cy="504056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33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31</a:t>
            </a:fld>
            <a:endParaRPr lang="es-ES" dirty="0"/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5" y="1129308"/>
            <a:ext cx="5249835" cy="43497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80356" y="544533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Learning</a:t>
            </a:r>
            <a:r>
              <a:rPr lang="es-ES" sz="3200" dirty="0"/>
              <a:t> ML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CCA43F1-9193-0F4A-BCA0-C95FBC74E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2" y="2929508"/>
            <a:ext cx="2154436" cy="926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Flecha doblada 9"/>
          <p:cNvSpPr/>
          <p:nvPr/>
        </p:nvSpPr>
        <p:spPr>
          <a:xfrm rot="5400000">
            <a:off x="6228184" y="2281436"/>
            <a:ext cx="504056" cy="504056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6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32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1797939" y="1149340"/>
            <a:ext cx="554812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Cómo hacer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asistente virtual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</a:p>
          <a:p>
            <a:pPr algn="ctr"/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Scratch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424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FC4973C-9E48-A048-AD1A-F2D5D57D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BF9F94D-30CF-EB4C-AFFE-654354A4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33</a:t>
            </a:fld>
            <a:endParaRPr lang="es-ES" dirty="0"/>
          </a:p>
        </p:txBody>
      </p:sp>
      <p:pic>
        <p:nvPicPr>
          <p:cNvPr id="8" name="Imagen 7">
            <a:hlinkClick r:id="rId2"/>
            <a:extLst>
              <a:ext uri="{FF2B5EF4-FFF2-40B4-BE49-F238E27FC236}">
                <a16:creationId xmlns:a16="http://schemas.microsoft.com/office/drawing/2014/main" xmlns="" id="{9AEDE4CB-2A6C-6243-9E22-1ECA74896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5292"/>
            <a:ext cx="6552728" cy="477881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3064198F-A362-534F-B5CC-AE666CC4F797}"/>
              </a:ext>
            </a:extLst>
          </p:cNvPr>
          <p:cNvSpPr/>
          <p:nvPr/>
        </p:nvSpPr>
        <p:spPr>
          <a:xfrm>
            <a:off x="1106494" y="553244"/>
            <a:ext cx="6849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http://</a:t>
            </a:r>
            <a:r>
              <a:rPr lang="es-ES" dirty="0" err="1">
                <a:hlinkClick r:id="rId2"/>
              </a:rPr>
              <a:t>code.intef.es</a:t>
            </a:r>
            <a:r>
              <a:rPr lang="es-ES" dirty="0">
                <a:hlinkClick r:id="rId2"/>
              </a:rPr>
              <a:t>/inteligencia-artificial-en-el-aula-con-scratch-3-0/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807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CFB064D-FE59-0040-AA6D-CCA6BF914881}"/>
              </a:ext>
            </a:extLst>
          </p:cNvPr>
          <p:cNvSpPr/>
          <p:nvPr/>
        </p:nvSpPr>
        <p:spPr>
          <a:xfrm>
            <a:off x="7452320" y="133615"/>
            <a:ext cx="15640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Aprendizaje automático con </a:t>
            </a:r>
            <a:r>
              <a:rPr lang="es-E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Scratch</a:t>
            </a:r>
            <a:endParaRPr lang="es-E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xmlns="" id="{1649EAEF-507E-AA4E-85EF-2BEEC5D68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14" y="1057300"/>
            <a:ext cx="4974918" cy="373424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5222D-B60B-9B42-9D13-7DF5650F4D07}"/>
              </a:ext>
            </a:extLst>
          </p:cNvPr>
          <p:cNvSpPr txBox="1"/>
          <p:nvPr/>
        </p:nvSpPr>
        <p:spPr>
          <a:xfrm>
            <a:off x="279510" y="985292"/>
            <a:ext cx="220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Asistente virtual</a:t>
            </a:r>
          </a:p>
        </p:txBody>
      </p:sp>
      <p:sp>
        <p:nvSpPr>
          <p:cNvPr id="14" name="Esquina doblada 13">
            <a:extLst>
              <a:ext uri="{FF2B5EF4-FFF2-40B4-BE49-F238E27FC236}">
                <a16:creationId xmlns:a16="http://schemas.microsoft.com/office/drawing/2014/main" xmlns="" id="{5597DF7B-9B77-ED4C-9E95-074CA7B0584B}"/>
              </a:ext>
            </a:extLst>
          </p:cNvPr>
          <p:cNvSpPr/>
          <p:nvPr/>
        </p:nvSpPr>
        <p:spPr>
          <a:xfrm>
            <a:off x="383773" y="1746461"/>
            <a:ext cx="2880320" cy="2664296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/>
              <a:t>Objetivo</a:t>
            </a:r>
          </a:p>
          <a:p>
            <a:endParaRPr lang="es-ES" dirty="0"/>
          </a:p>
          <a:p>
            <a:r>
              <a:rPr lang="es-ES" dirty="0"/>
              <a:t>Programar una aplicación Informática que entienda órdenes dadas en lenguaje natural y las ejecute correctamente.</a:t>
            </a:r>
          </a:p>
        </p:txBody>
      </p:sp>
    </p:spTree>
    <p:extLst>
      <p:ext uri="{BB962C8B-B14F-4D97-AF65-F5344CB8AC3E}">
        <p14:creationId xmlns:p14="http://schemas.microsoft.com/office/powerpoint/2010/main" val="1051664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CFB064D-FE59-0040-AA6D-CCA6BF914881}"/>
              </a:ext>
            </a:extLst>
          </p:cNvPr>
          <p:cNvSpPr/>
          <p:nvPr/>
        </p:nvSpPr>
        <p:spPr>
          <a:xfrm>
            <a:off x="7452320" y="133615"/>
            <a:ext cx="156407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Aprendizaje automático con </a:t>
            </a:r>
            <a:r>
              <a:rPr lang="es-ES" sz="1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Scratch</a:t>
            </a:r>
            <a:endParaRPr lang="es-ES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D99F0A8-6675-5648-A485-5B5C9833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38" y="925994"/>
            <a:ext cx="5898234" cy="44236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52400"/>
          </a:effectLst>
        </p:spPr>
      </p:pic>
      <p:sp>
        <p:nvSpPr>
          <p:cNvPr id="9" name="Esquina doblada 8">
            <a:extLst>
              <a:ext uri="{FF2B5EF4-FFF2-40B4-BE49-F238E27FC236}">
                <a16:creationId xmlns:a16="http://schemas.microsoft.com/office/drawing/2014/main" xmlns="" id="{3B6976FE-72FF-9F43-A05D-C3C43056C4A5}"/>
              </a:ext>
            </a:extLst>
          </p:cNvPr>
          <p:cNvSpPr/>
          <p:nvPr/>
        </p:nvSpPr>
        <p:spPr>
          <a:xfrm>
            <a:off x="366832" y="1057300"/>
            <a:ext cx="2555406" cy="3960440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S" sz="2400" dirty="0"/>
          </a:p>
          <a:p>
            <a:r>
              <a:rPr lang="es-ES" sz="2400" dirty="0"/>
              <a:t>Clase de 5º de Primaria</a:t>
            </a:r>
          </a:p>
          <a:p>
            <a:r>
              <a:rPr lang="es-ES" sz="2400" dirty="0"/>
              <a:t>CEIP Carlos V (Sevilla) programando el asistente virtual que vamos a explicar a continuación</a:t>
            </a:r>
          </a:p>
          <a:p>
            <a:pPr algn="ctr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918128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xplosión 1 20">
            <a:extLst>
              <a:ext uri="{FF2B5EF4-FFF2-40B4-BE49-F238E27FC236}">
                <a16:creationId xmlns:a16="http://schemas.microsoft.com/office/drawing/2014/main" xmlns="" id="{3CC758C5-9929-7C4A-91F4-1C9524941B37}"/>
              </a:ext>
            </a:extLst>
          </p:cNvPr>
          <p:cNvSpPr/>
          <p:nvPr/>
        </p:nvSpPr>
        <p:spPr>
          <a:xfrm>
            <a:off x="4067944" y="121196"/>
            <a:ext cx="4882401" cy="360040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500" dirty="0"/>
              <a:t>¡GRACIAS!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408A7F3A-65CB-F747-BB15-C36FBF9E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625" y="450241"/>
            <a:ext cx="4769007" cy="45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8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6149" y="1129308"/>
            <a:ext cx="5469988" cy="720080"/>
          </a:xfrm>
        </p:spPr>
        <p:txBody>
          <a:bodyPr/>
          <a:lstStyle/>
          <a:p>
            <a:pPr algn="ctr"/>
            <a:r>
              <a:rPr lang="es-ES" sz="3200" b="1" dirty="0"/>
              <a:t>Cómo introducir contenidos de Inteligencia Artificial </a:t>
            </a:r>
            <a:br>
              <a:rPr lang="es-ES" sz="3200" b="1" dirty="0"/>
            </a:br>
            <a:r>
              <a:rPr lang="es-ES" sz="3200" b="1" dirty="0"/>
              <a:t>en la escuela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6149" y="2857500"/>
            <a:ext cx="5529878" cy="459227"/>
          </a:xfrm>
        </p:spPr>
        <p:txBody>
          <a:bodyPr/>
          <a:lstStyle/>
          <a:p>
            <a:r>
              <a:rPr lang="es-ES" dirty="0"/>
              <a:t>Juan David Rodríguez García- </a:t>
            </a:r>
            <a:r>
              <a:rPr lang="es-ES" dirty="0" err="1"/>
              <a:t>juanda.rodriguez@educación.gob.es</a:t>
            </a:r>
            <a:endParaRPr lang="es-ES" u="sng" dirty="0"/>
          </a:p>
          <a:p>
            <a:endParaRPr lang="es-E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326149" y="4081636"/>
            <a:ext cx="5037939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2"/>
                </a:solidFill>
                <a:latin typeface="Titillium Web" panose="00000500000000000000" pitchFamily="2" charset="0"/>
                <a:ea typeface="Lato Medium" pitchFamily="34" charset="0"/>
                <a:cs typeface="Lato Medium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dirty="0"/>
              <a:t>SIMO 2019</a:t>
            </a:r>
          </a:p>
          <a:p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/>
              <a:t>Madrid, 6 de Noviembre de 2019</a:t>
            </a:r>
          </a:p>
          <a:p>
            <a:endParaRPr lang="es-E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9BEBC52B-A8DF-1B42-A4D7-6482DAA93A19}"/>
              </a:ext>
            </a:extLst>
          </p:cNvPr>
          <p:cNvGrpSpPr/>
          <p:nvPr/>
        </p:nvGrpSpPr>
        <p:grpSpPr>
          <a:xfrm>
            <a:off x="395536" y="3505572"/>
            <a:ext cx="3090341" cy="307777"/>
            <a:chOff x="395536" y="3440496"/>
            <a:chExt cx="3090341" cy="307777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xmlns="" id="{02B6B3A5-EF12-1E46-871D-8598F2649F47}"/>
                </a:ext>
              </a:extLst>
            </p:cNvPr>
            <p:cNvSpPr txBox="1"/>
            <p:nvPr/>
          </p:nvSpPr>
          <p:spPr>
            <a:xfrm>
              <a:off x="742677" y="3440496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1400" dirty="0"/>
                <a:t>@</a:t>
              </a:r>
              <a:r>
                <a:rPr lang="es-ES" sz="1400" dirty="0" err="1"/>
                <a:t>juandalibaba</a:t>
              </a:r>
              <a:endParaRPr lang="es-ES" sz="1400" dirty="0">
                <a:cs typeface="Calibri"/>
              </a:endParaRPr>
            </a:p>
          </p:txBody>
        </p:sp>
        <p:pic>
          <p:nvPicPr>
            <p:cNvPr id="6" name="Picture 8" descr="Imagen que contiene hacha, herramienta&#10;&#10;Descripción generada con confianza muy alta">
              <a:extLst>
                <a:ext uri="{FF2B5EF4-FFF2-40B4-BE49-F238E27FC236}">
                  <a16:creationId xmlns:a16="http://schemas.microsoft.com/office/drawing/2014/main" xmlns="" id="{6CE7FA18-340A-164B-BD97-E5B23D29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395536" y="3475304"/>
              <a:ext cx="283360" cy="246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67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4;p26"/>
          <p:cNvPicPr preferRelativeResize="0"/>
          <p:nvPr/>
        </p:nvPicPr>
        <p:blipFill rotWithShape="1">
          <a:blip r:embed="rId2">
            <a:alphaModFix/>
          </a:blip>
          <a:srcRect r="-5396" b="-3745"/>
          <a:stretch/>
        </p:blipFill>
        <p:spPr>
          <a:xfrm>
            <a:off x="707751" y="705675"/>
            <a:ext cx="3237950" cy="179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026" y="435951"/>
            <a:ext cx="2750925" cy="25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850" y="2804650"/>
            <a:ext cx="250580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3096449"/>
            <a:ext cx="3926823" cy="22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9300" y="992125"/>
            <a:ext cx="2505800" cy="250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72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681" y="553244"/>
            <a:ext cx="3661146" cy="190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876" y="443701"/>
            <a:ext cx="1223175" cy="258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2926" y="3617439"/>
            <a:ext cx="3039901" cy="1519951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693" y="2130104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7;p27"/>
          <p:cNvPicPr preferRelativeResize="0"/>
          <p:nvPr/>
        </p:nvPicPr>
        <p:blipFill rotWithShape="1">
          <a:blip r:embed="rId6">
            <a:alphaModFix/>
          </a:blip>
          <a:srcRect t="12816" r="49847"/>
          <a:stretch/>
        </p:blipFill>
        <p:spPr>
          <a:xfrm>
            <a:off x="4699575" y="360075"/>
            <a:ext cx="1562476" cy="295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8;p27"/>
          <p:cNvPicPr preferRelativeResize="0"/>
          <p:nvPr/>
        </p:nvPicPr>
        <p:blipFill rotWithShape="1">
          <a:blip r:embed="rId7">
            <a:alphaModFix/>
          </a:blip>
          <a:srcRect l="23490" t="6886" r="24722" b="9340"/>
          <a:stretch/>
        </p:blipFill>
        <p:spPr>
          <a:xfrm>
            <a:off x="7224738" y="3475314"/>
            <a:ext cx="1115450" cy="18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72525" y="3522026"/>
            <a:ext cx="1115450" cy="171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54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Bandera de AndalucíaBandera Institucional"/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8" name="AutoShape 14" descr="Resultado de imagen de gobierno islas baleares"/>
          <p:cNvSpPr>
            <a:spLocks noChangeAspect="1" noChangeArrowheads="1"/>
          </p:cNvSpPr>
          <p:nvPr/>
        </p:nvSpPr>
        <p:spPr bwMode="auto">
          <a:xfrm>
            <a:off x="1018646" y="6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9" name="AutoShape 16" descr="https://upload.wikimedia.org/wikipedia/commons/thumb/f/f8/Logo_del_Govern_de_les_Illes_Balears.svg/640px-Logo_del_Govern_de_les_Illes_Balears.svg.png?1508242598739"/>
          <p:cNvSpPr>
            <a:spLocks noChangeAspect="1" noChangeArrowheads="1"/>
          </p:cNvSpPr>
          <p:nvPr/>
        </p:nvSpPr>
        <p:spPr bwMode="auto">
          <a:xfrm>
            <a:off x="1145646" y="133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14" name="AutoShape 36" descr="Imagen relacionada"/>
          <p:cNvSpPr>
            <a:spLocks noChangeAspect="1" noChangeArrowheads="1"/>
          </p:cNvSpPr>
          <p:nvPr/>
        </p:nvSpPr>
        <p:spPr bwMode="auto">
          <a:xfrm>
            <a:off x="1272646" y="260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15" name="AutoShape 38" descr="Imagen relacionada"/>
          <p:cNvSpPr>
            <a:spLocks noChangeAspect="1" noChangeArrowheads="1"/>
          </p:cNvSpPr>
          <p:nvPr/>
        </p:nvSpPr>
        <p:spPr bwMode="auto">
          <a:xfrm>
            <a:off x="1399646" y="387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16" name="AutoShape 40" descr="Imagen relacionada"/>
          <p:cNvSpPr>
            <a:spLocks noChangeAspect="1" noChangeArrowheads="1"/>
          </p:cNvSpPr>
          <p:nvPr/>
        </p:nvSpPr>
        <p:spPr bwMode="auto">
          <a:xfrm>
            <a:off x="1526646" y="514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17" name="AutoShape 42" descr="Resultado de imagen de google logo"/>
          <p:cNvSpPr>
            <a:spLocks noChangeAspect="1" noChangeArrowheads="1"/>
          </p:cNvSpPr>
          <p:nvPr/>
        </p:nvSpPr>
        <p:spPr bwMode="auto">
          <a:xfrm>
            <a:off x="1653646" y="641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s-ES" sz="1500"/>
          </a:p>
        </p:txBody>
      </p:sp>
      <p:sp>
        <p:nvSpPr>
          <p:cNvPr id="5" name="AutoShape 4" descr="Imagen relacionada"/>
          <p:cNvSpPr>
            <a:spLocks noChangeAspect="1" noChangeArrowheads="1"/>
          </p:cNvSpPr>
          <p:nvPr/>
        </p:nvSpPr>
        <p:spPr bwMode="auto">
          <a:xfrm>
            <a:off x="2464153" y="2641476"/>
            <a:ext cx="47529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262" y="1671889"/>
            <a:ext cx="3604402" cy="342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876" y="1671888"/>
            <a:ext cx="3254819" cy="342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0B834C-D165-4EBA-9A60-8903C5053D35}"/>
              </a:ext>
            </a:extLst>
          </p:cNvPr>
          <p:cNvSpPr txBox="1"/>
          <p:nvPr/>
        </p:nvSpPr>
        <p:spPr>
          <a:xfrm>
            <a:off x="1025117" y="5193489"/>
            <a:ext cx="37722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>
                <a:hlinkClick r:id="rId3"/>
              </a:rPr>
              <a:t>Artificial Intelligence's white guy problem</a:t>
            </a:r>
            <a:endParaRPr lang="es-ES" sz="1600" dirty="0" err="1">
              <a:cs typeface="Calibri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CD3FE54-E6B2-45A2-BCA5-B07DF4B7C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033674"/>
            <a:ext cx="7455606" cy="373157"/>
          </a:xfrm>
        </p:spPr>
        <p:txBody>
          <a:bodyPr/>
          <a:lstStyle/>
          <a:p>
            <a:r>
              <a:rPr lang="es-ES" dirty="0">
                <a:latin typeface="Titillium Web"/>
              </a:rPr>
              <a:t>Irrupción de la IA en la sociedad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452320" y="133615"/>
            <a:ext cx="15640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¿Por qué introducir 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Contenidos sobre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Artificial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la escuela?</a:t>
            </a:r>
          </a:p>
        </p:txBody>
      </p:sp>
    </p:spTree>
    <p:extLst>
      <p:ext uri="{BB962C8B-B14F-4D97-AF65-F5344CB8AC3E}">
        <p14:creationId xmlns:p14="http://schemas.microsoft.com/office/powerpoint/2010/main" val="249076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452320" y="133615"/>
            <a:ext cx="15640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¿Por qué introducir 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Contenidos sobre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Artificial</a:t>
            </a:r>
          </a:p>
          <a:p>
            <a:pPr algn="ctr"/>
            <a:r>
              <a:rPr lang="es-E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la escuela?</a:t>
            </a:r>
          </a:p>
        </p:txBody>
      </p:sp>
      <p:pic>
        <p:nvPicPr>
          <p:cNvPr id="9" name="Imagen 8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8" y="1201316"/>
            <a:ext cx="2157161" cy="3040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10" name="Imagen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81" y="1201316"/>
            <a:ext cx="2269366" cy="3213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8" name="Imagen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08" y="1236608"/>
            <a:ext cx="2157161" cy="3064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CCD3FE54-E6B2-45A2-BCA5-B07DF4B7C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778" y="726818"/>
            <a:ext cx="7455606" cy="3731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Titillium Web"/>
              </a:rPr>
              <a:t>Preocupación institucional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70271DE-43AD-D746-8453-5BA10702E810}"/>
              </a:ext>
            </a:extLst>
          </p:cNvPr>
          <p:cNvSpPr/>
          <p:nvPr/>
        </p:nvSpPr>
        <p:spPr>
          <a:xfrm>
            <a:off x="891183" y="4378113"/>
            <a:ext cx="7455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Un ejemplo concreto de esta preocupación lo representa la “</a:t>
            </a:r>
            <a:r>
              <a:rPr lang="es-ES" sz="1600" dirty="0">
                <a:hlinkClick r:id="rId8"/>
              </a:rPr>
              <a:t>European General Data Protection Regulation</a:t>
            </a:r>
            <a:r>
              <a:rPr lang="es-ES" sz="1600" dirty="0"/>
              <a:t>” donde se resalta que </a:t>
            </a:r>
            <a:r>
              <a:rPr lang="es-ES" sz="1600" b="1" dirty="0"/>
              <a:t>todos los ciudadanos europeos tienen el derecho a que les sea explicado las decisiones que le afectan, sin importar quien (o qué sistema de inteligencia artificial o algoritmo) toma tal decisión</a:t>
            </a:r>
            <a:r>
              <a:rPr lang="es-E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65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848866" y="1129308"/>
            <a:ext cx="744627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¿Podemos enseñar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Inteligencia Artificial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primaria y secundaria?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67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33EA-2EBA-4BE8-9E0E-C3CBA82743F3}" type="datetime1">
              <a:rPr lang="es-ES" smtClean="0"/>
              <a:t>29/11/2019</a:t>
            </a:fld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8667-7318-4D56-BAA3-BE2AFEB1D454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7" name="Elipse 6"/>
          <p:cNvSpPr/>
          <p:nvPr/>
        </p:nvSpPr>
        <p:spPr>
          <a:xfrm>
            <a:off x="1691680" y="1201316"/>
            <a:ext cx="5300159" cy="166079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Pensamiento Computacional </a:t>
            </a:r>
          </a:p>
          <a:p>
            <a:endParaRPr lang="es-ES" dirty="0"/>
          </a:p>
          <a:p>
            <a:pPr algn="ctr"/>
            <a:r>
              <a:rPr lang="es-ES" sz="1400" dirty="0"/>
              <a:t>Habilidad para  resolver problemas y comunicar ideas utilizando la potencia de las computadoras</a:t>
            </a:r>
            <a:r>
              <a:rPr lang="es-ES" dirty="0"/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38648" y="697260"/>
            <a:ext cx="729776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IA como un potente recurso para desarrollar el Pensamiento Computacional </a:t>
            </a:r>
          </a:p>
        </p:txBody>
      </p:sp>
      <p:sp>
        <p:nvSpPr>
          <p:cNvPr id="10" name="Flecha abajo 9"/>
          <p:cNvSpPr/>
          <p:nvPr/>
        </p:nvSpPr>
        <p:spPr>
          <a:xfrm>
            <a:off x="3203848" y="2996839"/>
            <a:ext cx="2520280" cy="720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 desarrolla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755576" y="3793604"/>
            <a:ext cx="2016224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Programación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5983727" y="3793604"/>
            <a:ext cx="1972649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Actividades desenchufadas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619672" y="4550580"/>
            <a:ext cx="2016224" cy="576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Inteligencia Artificial</a:t>
            </a:r>
          </a:p>
        </p:txBody>
      </p:sp>
      <p:cxnSp>
        <p:nvCxnSpPr>
          <p:cNvPr id="15" name="Conector angular 14"/>
          <p:cNvCxnSpPr>
            <a:endCxn id="13" idx="1"/>
          </p:cNvCxnSpPr>
          <p:nvPr/>
        </p:nvCxnSpPr>
        <p:spPr>
          <a:xfrm rot="16200000" flipH="1">
            <a:off x="1169176" y="4388116"/>
            <a:ext cx="468944" cy="432048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9243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INTEF">
      <a:dk1>
        <a:srgbClr val="007691"/>
      </a:dk1>
      <a:lt1>
        <a:sysClr val="window" lastClr="FFFFFF"/>
      </a:lt1>
      <a:dk2>
        <a:srgbClr val="005066"/>
      </a:dk2>
      <a:lt2>
        <a:srgbClr val="97AFB2"/>
      </a:lt2>
      <a:accent1>
        <a:srgbClr val="E8B615"/>
      </a:accent1>
      <a:accent2>
        <a:srgbClr val="CC5A05"/>
      </a:accent2>
      <a:accent3>
        <a:srgbClr val="AA004D"/>
      </a:accent3>
      <a:accent4>
        <a:srgbClr val="AA004D"/>
      </a:accent4>
      <a:accent5>
        <a:srgbClr val="BD1E00"/>
      </a:accent5>
      <a:accent6>
        <a:srgbClr val="00B5D3"/>
      </a:accent6>
      <a:hlink>
        <a:srgbClr val="00B5D3"/>
      </a:hlink>
      <a:folHlink>
        <a:srgbClr val="00B5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8696</TotalTime>
  <Words>633</Words>
  <Application>Microsoft Office PowerPoint</Application>
  <PresentationFormat>Presentación en pantalla (16:10)</PresentationFormat>
  <Paragraphs>181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7" baseType="lpstr">
      <vt:lpstr>Arial</vt:lpstr>
      <vt:lpstr>Lato</vt:lpstr>
      <vt:lpstr>Titillium Web</vt:lpstr>
      <vt:lpstr>Sniglet</vt:lpstr>
      <vt:lpstr>Calibri</vt:lpstr>
      <vt:lpstr>Lato Medium</vt:lpstr>
      <vt:lpstr>Titillium Web Light</vt:lpstr>
      <vt:lpstr>Titillium Web SemiBold</vt:lpstr>
      <vt:lpstr>Open Sans</vt:lpstr>
      <vt:lpstr>Tema de Office</vt:lpstr>
      <vt:lpstr>Cómo introducir contenidos de Inteligencia Artificial  en la escuela</vt:lpstr>
      <vt:lpstr>Presentación de PowerPoint</vt:lpstr>
      <vt:lpstr>Presentación de PowerPoint</vt:lpstr>
      <vt:lpstr>Presentación de PowerPoint</vt:lpstr>
      <vt:lpstr>Presentación de PowerPoint</vt:lpstr>
      <vt:lpstr>Irrupción de la IA en la sociedad</vt:lpstr>
      <vt:lpstr>Preocupación institucional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Cómo introducir contenidos de Inteligencia Artificial  en la escuela</vt:lpstr>
    </vt:vector>
  </TitlesOfParts>
  <Company>INTEF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PowerPoint INTEF</dc:title>
  <dc:creator>Miguel Morales</dc:creator>
  <cp:lastModifiedBy>Elena Quesada Torres</cp:lastModifiedBy>
  <cp:revision>1403</cp:revision>
  <cp:lastPrinted>2019-07-09T07:59:19Z</cp:lastPrinted>
  <dcterms:created xsi:type="dcterms:W3CDTF">2018-04-04T08:04:44Z</dcterms:created>
  <dcterms:modified xsi:type="dcterms:W3CDTF">2019-11-29T11:57:55Z</dcterms:modified>
</cp:coreProperties>
</file>