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70" r:id="rId3"/>
    <p:sldId id="279" r:id="rId4"/>
    <p:sldId id="278" r:id="rId5"/>
    <p:sldId id="264" r:id="rId6"/>
    <p:sldId id="263" r:id="rId7"/>
    <p:sldId id="265" r:id="rId8"/>
    <p:sldId id="261" r:id="rId9"/>
    <p:sldId id="271" r:id="rId10"/>
    <p:sldId id="317" r:id="rId11"/>
    <p:sldId id="311" r:id="rId12"/>
    <p:sldId id="312" r:id="rId13"/>
    <p:sldId id="314" r:id="rId14"/>
    <p:sldId id="319" r:id="rId15"/>
    <p:sldId id="325" r:id="rId16"/>
    <p:sldId id="326" r:id="rId17"/>
    <p:sldId id="323" r:id="rId18"/>
    <p:sldId id="327" r:id="rId19"/>
    <p:sldId id="318" r:id="rId20"/>
    <p:sldId id="322" r:id="rId21"/>
    <p:sldId id="321" r:id="rId22"/>
    <p:sldId id="328" r:id="rId23"/>
    <p:sldId id="332" r:id="rId24"/>
    <p:sldId id="330" r:id="rId25"/>
    <p:sldId id="329" r:id="rId26"/>
    <p:sldId id="333" r:id="rId27"/>
    <p:sldId id="331" r:id="rId28"/>
    <p:sldId id="334" r:id="rId29"/>
    <p:sldId id="338" r:id="rId30"/>
    <p:sldId id="339" r:id="rId31"/>
    <p:sldId id="335" r:id="rId32"/>
    <p:sldId id="336" r:id="rId33"/>
    <p:sldId id="337" r:id="rId34"/>
    <p:sldId id="340" r:id="rId35"/>
    <p:sldId id="342" r:id="rId36"/>
    <p:sldId id="341" r:id="rId37"/>
    <p:sldId id="343" r:id="rId38"/>
    <p:sldId id="315" r:id="rId39"/>
    <p:sldId id="276" r:id="rId40"/>
    <p:sldId id="273" r:id="rId41"/>
    <p:sldId id="274" r:id="rId42"/>
    <p:sldId id="275" r:id="rId43"/>
    <p:sldId id="277" r:id="rId44"/>
  </p:sldIdLst>
  <p:sldSz cx="9144000" cy="6858000" type="screen4x3"/>
  <p:notesSz cx="6794500" cy="9931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48"/>
    <a:srgbClr val="A3004B"/>
    <a:srgbClr val="DF960F"/>
    <a:srgbClr val="01728B"/>
    <a:srgbClr val="026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7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D88F8B-C4DE-43DC-8326-2E3A11426320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CC102B30-358D-416D-BEBA-6B2A9B8F1A42}">
      <dgm:prSet phldrT="[Texto]" custT="1"/>
      <dgm:spPr/>
      <dgm:t>
        <a:bodyPr/>
        <a:lstStyle/>
        <a:p>
          <a:r>
            <a:rPr lang="es-ES" sz="1200">
              <a:solidFill>
                <a:schemeClr val="tx1"/>
              </a:solidFill>
            </a:rPr>
            <a:t>Conectividad</a:t>
          </a:r>
          <a:endParaRPr lang="es-ES_tradnl" sz="1200">
            <a:solidFill>
              <a:schemeClr val="tx1"/>
            </a:solidFill>
          </a:endParaRPr>
        </a:p>
      </dgm:t>
    </dgm:pt>
    <dgm:pt modelId="{3906F573-BCBC-4C68-BC46-7A46313F1F2E}" type="parTrans" cxnId="{4D2176F4-35DE-4D11-9CEA-9F134AEB47FF}">
      <dgm:prSet/>
      <dgm:spPr/>
      <dgm:t>
        <a:bodyPr/>
        <a:lstStyle/>
        <a:p>
          <a:endParaRPr lang="es-ES_tradnl" sz="2800"/>
        </a:p>
      </dgm:t>
    </dgm:pt>
    <dgm:pt modelId="{0BEA2A37-6C97-4701-AA04-9A67F0D094C4}" type="sibTrans" cxnId="{4D2176F4-35DE-4D11-9CEA-9F134AEB47FF}">
      <dgm:prSet/>
      <dgm:spPr/>
      <dgm:t>
        <a:bodyPr/>
        <a:lstStyle/>
        <a:p>
          <a:endParaRPr lang="es-ES_tradnl" sz="2800"/>
        </a:p>
      </dgm:t>
    </dgm:pt>
    <dgm:pt modelId="{260D8E77-BE05-4191-A8C7-38BAF34E957D}">
      <dgm:prSet custT="1"/>
      <dgm:spPr/>
      <dgm:t>
        <a:bodyPr/>
        <a:lstStyle/>
        <a:p>
          <a:r>
            <a:rPr lang="es-ES" sz="1100" dirty="0"/>
            <a:t>Conectividad de centros escolares: realización y puesta en marcha.</a:t>
          </a:r>
        </a:p>
      </dgm:t>
    </dgm:pt>
    <dgm:pt modelId="{56484685-6E8B-4620-9B27-7DCE1C3C384C}" type="parTrans" cxnId="{AB22AB15-238B-4733-9EB6-7AB5BC041A48}">
      <dgm:prSet/>
      <dgm:spPr/>
      <dgm:t>
        <a:bodyPr/>
        <a:lstStyle/>
        <a:p>
          <a:endParaRPr lang="es-ES_tradnl" sz="2800"/>
        </a:p>
      </dgm:t>
    </dgm:pt>
    <dgm:pt modelId="{39D4BCF2-E602-4C2D-AEA7-1171981CD8A1}" type="sibTrans" cxnId="{AB22AB15-238B-4733-9EB6-7AB5BC041A48}">
      <dgm:prSet/>
      <dgm:spPr/>
      <dgm:t>
        <a:bodyPr/>
        <a:lstStyle/>
        <a:p>
          <a:endParaRPr lang="es-ES_tradnl" sz="2800"/>
        </a:p>
      </dgm:t>
    </dgm:pt>
    <dgm:pt modelId="{755918AE-43C7-4C9B-8B37-D4FDFA16693E}">
      <dgm:prSet custT="1"/>
      <dgm:spPr/>
      <dgm:t>
        <a:bodyPr/>
        <a:lstStyle/>
        <a:p>
          <a:r>
            <a:rPr lang="es-ES" sz="1200">
              <a:solidFill>
                <a:schemeClr val="tx1"/>
              </a:solidFill>
            </a:rPr>
            <a:t>Competencia digital docente</a:t>
          </a:r>
        </a:p>
      </dgm:t>
    </dgm:pt>
    <dgm:pt modelId="{6A208375-EC54-44C9-A3EA-A813D61EA8D5}" type="parTrans" cxnId="{7C93F901-B6C0-4F64-A661-9772F2A10A50}">
      <dgm:prSet/>
      <dgm:spPr/>
      <dgm:t>
        <a:bodyPr/>
        <a:lstStyle/>
        <a:p>
          <a:endParaRPr lang="es-ES_tradnl" sz="2800"/>
        </a:p>
      </dgm:t>
    </dgm:pt>
    <dgm:pt modelId="{EA894A0B-BD7E-4B11-A1F5-E993989275EC}" type="sibTrans" cxnId="{7C93F901-B6C0-4F64-A661-9772F2A10A50}">
      <dgm:prSet/>
      <dgm:spPr/>
      <dgm:t>
        <a:bodyPr/>
        <a:lstStyle/>
        <a:p>
          <a:endParaRPr lang="es-ES_tradnl" sz="2800"/>
        </a:p>
      </dgm:t>
    </dgm:pt>
    <dgm:pt modelId="{0C5B6A77-C1C8-4421-8609-604DA7248F66}">
      <dgm:prSet custT="1"/>
      <dgm:spPr/>
      <dgm:t>
        <a:bodyPr/>
        <a:lstStyle/>
        <a:p>
          <a:r>
            <a:rPr lang="es-ES" sz="1100"/>
            <a:t>Necesidad de que el MCCDD sea asumido por todos siempre que vaya acompañado de una "evaluación y acreditación oficial" de los niveles de competencia digital, con los efectos necesarios en la carrera docente.</a:t>
          </a:r>
        </a:p>
      </dgm:t>
    </dgm:pt>
    <dgm:pt modelId="{401F5ED0-853A-422F-B9DB-2245617DE0A4}" type="parTrans" cxnId="{901C7507-713E-4CE8-B774-D62603505DCC}">
      <dgm:prSet/>
      <dgm:spPr/>
      <dgm:t>
        <a:bodyPr/>
        <a:lstStyle/>
        <a:p>
          <a:endParaRPr lang="es-ES_tradnl" sz="2800"/>
        </a:p>
      </dgm:t>
    </dgm:pt>
    <dgm:pt modelId="{E9633992-9202-443E-8BA8-20676ED51129}" type="sibTrans" cxnId="{901C7507-713E-4CE8-B774-D62603505DCC}">
      <dgm:prSet/>
      <dgm:spPr/>
      <dgm:t>
        <a:bodyPr/>
        <a:lstStyle/>
        <a:p>
          <a:endParaRPr lang="es-ES_tradnl" sz="2800"/>
        </a:p>
      </dgm:t>
    </dgm:pt>
    <dgm:pt modelId="{5F123268-9E59-453B-99B7-16B36539D839}">
      <dgm:prSet custT="1"/>
      <dgm:spPr/>
      <dgm:t>
        <a:bodyPr/>
        <a:lstStyle/>
        <a:p>
          <a:r>
            <a:rPr lang="es-ES" sz="1100"/>
            <a:t>Dinamizar y asesorar el desarrollo de la CDD dentro del marco de referencia recientemente desarrollado.</a:t>
          </a:r>
        </a:p>
      </dgm:t>
    </dgm:pt>
    <dgm:pt modelId="{91D92C39-25A7-48BB-B69A-3D6BA4C909E1}" type="parTrans" cxnId="{F6627A15-4E7A-4292-A30F-633085155722}">
      <dgm:prSet/>
      <dgm:spPr/>
      <dgm:t>
        <a:bodyPr/>
        <a:lstStyle/>
        <a:p>
          <a:endParaRPr lang="es-ES_tradnl" sz="2800"/>
        </a:p>
      </dgm:t>
    </dgm:pt>
    <dgm:pt modelId="{14BDFDA2-A638-4A99-A1B0-AACE595F7DB0}" type="sibTrans" cxnId="{F6627A15-4E7A-4292-A30F-633085155722}">
      <dgm:prSet/>
      <dgm:spPr/>
      <dgm:t>
        <a:bodyPr/>
        <a:lstStyle/>
        <a:p>
          <a:endParaRPr lang="es-ES_tradnl" sz="2800"/>
        </a:p>
      </dgm:t>
    </dgm:pt>
    <dgm:pt modelId="{2763ACDB-485D-4175-AF9B-8899F44E2399}">
      <dgm:prSet custT="1"/>
      <dgm:spPr/>
      <dgm:t>
        <a:bodyPr/>
        <a:lstStyle/>
        <a:p>
          <a:r>
            <a:rPr lang="es-ES" sz="1100"/>
            <a:t>Promover organizaciones organizativas digitalmente competentes.</a:t>
          </a:r>
        </a:p>
      </dgm:t>
    </dgm:pt>
    <dgm:pt modelId="{7238C85A-4738-43C1-B975-421A2AC6B563}" type="parTrans" cxnId="{93877FF3-51A5-4C97-9A3D-984E1DEC3C17}">
      <dgm:prSet/>
      <dgm:spPr/>
      <dgm:t>
        <a:bodyPr/>
        <a:lstStyle/>
        <a:p>
          <a:endParaRPr lang="es-ES_tradnl" sz="2800"/>
        </a:p>
      </dgm:t>
    </dgm:pt>
    <dgm:pt modelId="{4CEBBEF5-F33D-43E3-A7BD-62225E979A4F}" type="sibTrans" cxnId="{93877FF3-51A5-4C97-9A3D-984E1DEC3C17}">
      <dgm:prSet/>
      <dgm:spPr/>
      <dgm:t>
        <a:bodyPr/>
        <a:lstStyle/>
        <a:p>
          <a:endParaRPr lang="es-ES_tradnl" sz="2800"/>
        </a:p>
      </dgm:t>
    </dgm:pt>
    <dgm:pt modelId="{FA6D3A6E-911A-4323-A75D-6D2A404665B5}">
      <dgm:prSet custT="1"/>
      <dgm:spPr/>
      <dgm:t>
        <a:bodyPr/>
        <a:lstStyle/>
        <a:p>
          <a:r>
            <a:rPr lang="es-ES" sz="1200" dirty="0">
              <a:solidFill>
                <a:schemeClr val="tx1"/>
              </a:solidFill>
            </a:rPr>
            <a:t>Interoperabilidad</a:t>
          </a:r>
        </a:p>
      </dgm:t>
    </dgm:pt>
    <dgm:pt modelId="{D0CCBA13-0504-4E32-9ACA-6C55C56B6F64}" type="parTrans" cxnId="{D2AFD037-AA40-4322-873D-DAA22BB2CFA7}">
      <dgm:prSet/>
      <dgm:spPr/>
      <dgm:t>
        <a:bodyPr/>
        <a:lstStyle/>
        <a:p>
          <a:endParaRPr lang="es-ES_tradnl" sz="2800"/>
        </a:p>
      </dgm:t>
    </dgm:pt>
    <dgm:pt modelId="{7F78A1E7-0AEA-4D53-884D-2086DDA29BAA}" type="sibTrans" cxnId="{D2AFD037-AA40-4322-873D-DAA22BB2CFA7}">
      <dgm:prSet/>
      <dgm:spPr/>
      <dgm:t>
        <a:bodyPr/>
        <a:lstStyle/>
        <a:p>
          <a:endParaRPr lang="es-ES_tradnl" sz="2800"/>
        </a:p>
      </dgm:t>
    </dgm:pt>
    <dgm:pt modelId="{56009C18-9B30-4D05-8C93-EE50A496797F}">
      <dgm:prSet custT="1"/>
      <dgm:spPr/>
      <dgm:t>
        <a:bodyPr/>
        <a:lstStyle/>
        <a:p>
          <a:r>
            <a:rPr lang="es-ES" sz="1100"/>
            <a:t>Avanzar en la interoperabilidad de estándares. </a:t>
          </a:r>
        </a:p>
      </dgm:t>
    </dgm:pt>
    <dgm:pt modelId="{963B3837-47AC-4975-BCE8-9D4DF879833A}" type="parTrans" cxnId="{8780572E-BB85-47A5-93F3-D628074A0420}">
      <dgm:prSet/>
      <dgm:spPr/>
      <dgm:t>
        <a:bodyPr/>
        <a:lstStyle/>
        <a:p>
          <a:endParaRPr lang="es-ES_tradnl" sz="2800"/>
        </a:p>
      </dgm:t>
    </dgm:pt>
    <dgm:pt modelId="{69C69C0F-06B0-444E-A59A-BEBE2DAF19BD}" type="sibTrans" cxnId="{8780572E-BB85-47A5-93F3-D628074A0420}">
      <dgm:prSet/>
      <dgm:spPr/>
      <dgm:t>
        <a:bodyPr/>
        <a:lstStyle/>
        <a:p>
          <a:endParaRPr lang="es-ES_tradnl" sz="2800"/>
        </a:p>
      </dgm:t>
    </dgm:pt>
    <dgm:pt modelId="{02CF3F29-6EE4-40C1-BF66-5D26858F5BBC}">
      <dgm:prSet custT="1"/>
      <dgm:spPr/>
      <dgm:t>
        <a:bodyPr/>
        <a:lstStyle/>
        <a:p>
          <a:r>
            <a:rPr lang="es-ES" sz="1200" dirty="0">
              <a:solidFill>
                <a:schemeClr val="tx1"/>
              </a:solidFill>
            </a:rPr>
            <a:t>Recursos educativos</a:t>
          </a:r>
        </a:p>
      </dgm:t>
    </dgm:pt>
    <dgm:pt modelId="{A7EF2FBD-0488-44C1-8BEE-50378EE83610}" type="parTrans" cxnId="{2187FD9B-1387-477F-BC60-D92E2F1F5358}">
      <dgm:prSet/>
      <dgm:spPr/>
      <dgm:t>
        <a:bodyPr/>
        <a:lstStyle/>
        <a:p>
          <a:endParaRPr lang="es-ES_tradnl" sz="2800"/>
        </a:p>
      </dgm:t>
    </dgm:pt>
    <dgm:pt modelId="{2E0D6662-1EEC-4AB0-AC6A-6CC538B106E1}" type="sibTrans" cxnId="{2187FD9B-1387-477F-BC60-D92E2F1F5358}">
      <dgm:prSet/>
      <dgm:spPr/>
      <dgm:t>
        <a:bodyPr/>
        <a:lstStyle/>
        <a:p>
          <a:endParaRPr lang="es-ES_tradnl" sz="2800"/>
        </a:p>
      </dgm:t>
    </dgm:pt>
    <dgm:pt modelId="{34A4DD0F-2A65-489D-B7B8-B52B0359A58F}">
      <dgm:prSet custT="1"/>
      <dgm:spPr/>
      <dgm:t>
        <a:bodyPr/>
        <a:lstStyle/>
        <a:p>
          <a:r>
            <a:rPr lang="es-ES" sz="1100" dirty="0"/>
            <a:t>Dotar al docente de recursos metodológicos.</a:t>
          </a:r>
        </a:p>
      </dgm:t>
    </dgm:pt>
    <dgm:pt modelId="{10C57FE4-B3C9-42B1-946C-A4D2010D7356}" type="parTrans" cxnId="{F36A7297-3779-44CD-92B3-A229397A55CD}">
      <dgm:prSet/>
      <dgm:spPr/>
      <dgm:t>
        <a:bodyPr/>
        <a:lstStyle/>
        <a:p>
          <a:endParaRPr lang="es-ES_tradnl" sz="2800"/>
        </a:p>
      </dgm:t>
    </dgm:pt>
    <dgm:pt modelId="{B02D99B7-F53F-4C39-983D-4359BE12A5F6}" type="sibTrans" cxnId="{F36A7297-3779-44CD-92B3-A229397A55CD}">
      <dgm:prSet/>
      <dgm:spPr/>
      <dgm:t>
        <a:bodyPr/>
        <a:lstStyle/>
        <a:p>
          <a:endParaRPr lang="es-ES_tradnl" sz="2800"/>
        </a:p>
      </dgm:t>
    </dgm:pt>
    <dgm:pt modelId="{3E855888-5A26-40E0-81E7-92C755D44DD9}">
      <dgm:prSet custT="1"/>
      <dgm:spPr/>
      <dgm:t>
        <a:bodyPr/>
        <a:lstStyle/>
        <a:p>
          <a:r>
            <a:rPr lang="es-ES" sz="1200">
              <a:solidFill>
                <a:schemeClr val="tx1"/>
              </a:solidFill>
            </a:rPr>
            <a:t>Equipamiento</a:t>
          </a:r>
        </a:p>
      </dgm:t>
    </dgm:pt>
    <dgm:pt modelId="{0F13E28E-33C6-4ACE-B364-86FB12FE6E27}" type="parTrans" cxnId="{66BFAAC1-6DC1-4196-9F01-0AA886A50EDF}">
      <dgm:prSet/>
      <dgm:spPr/>
      <dgm:t>
        <a:bodyPr/>
        <a:lstStyle/>
        <a:p>
          <a:endParaRPr lang="es-ES_tradnl" sz="2800"/>
        </a:p>
      </dgm:t>
    </dgm:pt>
    <dgm:pt modelId="{593E09CC-44EA-42D4-86A5-E7FE486D8053}" type="sibTrans" cxnId="{66BFAAC1-6DC1-4196-9F01-0AA886A50EDF}">
      <dgm:prSet/>
      <dgm:spPr/>
      <dgm:t>
        <a:bodyPr/>
        <a:lstStyle/>
        <a:p>
          <a:endParaRPr lang="es-ES_tradnl" sz="2800"/>
        </a:p>
      </dgm:t>
    </dgm:pt>
    <dgm:pt modelId="{3E6CCBD7-994E-4C8E-AABB-CE5C7EAD90DC}">
      <dgm:prSet custT="1"/>
      <dgm:spPr/>
      <dgm:t>
        <a:bodyPr/>
        <a:lstStyle/>
        <a:p>
          <a:r>
            <a:rPr lang="es-ES" sz="1100"/>
            <a:t>La conexión y el buen funcionamiento de los equipos y su mantenimiento</a:t>
          </a:r>
        </a:p>
      </dgm:t>
    </dgm:pt>
    <dgm:pt modelId="{91DB2EA6-424C-4A23-9212-EC9BAF4FC45F}" type="parTrans" cxnId="{239F0C83-A229-4C59-9E41-5660CBBBA9EB}">
      <dgm:prSet/>
      <dgm:spPr/>
      <dgm:t>
        <a:bodyPr/>
        <a:lstStyle/>
        <a:p>
          <a:endParaRPr lang="es-ES_tradnl" sz="2800"/>
        </a:p>
      </dgm:t>
    </dgm:pt>
    <dgm:pt modelId="{23B38419-D697-4F78-AE0A-5F4C7A19713E}" type="sibTrans" cxnId="{239F0C83-A229-4C59-9E41-5660CBBBA9EB}">
      <dgm:prSet/>
      <dgm:spPr/>
      <dgm:t>
        <a:bodyPr/>
        <a:lstStyle/>
        <a:p>
          <a:endParaRPr lang="es-ES_tradnl" sz="2800"/>
        </a:p>
      </dgm:t>
    </dgm:pt>
    <dgm:pt modelId="{1CC9BDD9-A0F0-4318-8F87-27653194D49C}">
      <dgm:prSet custT="1"/>
      <dgm:spPr/>
      <dgm:t>
        <a:bodyPr/>
        <a:lstStyle/>
        <a:p>
          <a:r>
            <a:rPr lang="es-ES" sz="1100" dirty="0" smtClean="0"/>
            <a:t>Financiación /</a:t>
          </a:r>
          <a:r>
            <a:rPr lang="es-ES" sz="1100" dirty="0"/>
            <a:t>ayuda en la compra de dispositivos móviles a los alumnos</a:t>
          </a:r>
        </a:p>
      </dgm:t>
    </dgm:pt>
    <dgm:pt modelId="{9D9CA4E1-8FB9-46DB-BEDF-3C7358AE3A72}" type="parTrans" cxnId="{86C66D3C-B476-4C89-A572-20B5DE81ED37}">
      <dgm:prSet/>
      <dgm:spPr/>
      <dgm:t>
        <a:bodyPr/>
        <a:lstStyle/>
        <a:p>
          <a:endParaRPr lang="es-ES_tradnl" sz="2800"/>
        </a:p>
      </dgm:t>
    </dgm:pt>
    <dgm:pt modelId="{5A04D3CE-FAC6-40ED-9A87-08BBAEAC050A}" type="sibTrans" cxnId="{86C66D3C-B476-4C89-A572-20B5DE81ED37}">
      <dgm:prSet/>
      <dgm:spPr/>
      <dgm:t>
        <a:bodyPr/>
        <a:lstStyle/>
        <a:p>
          <a:endParaRPr lang="es-ES_tradnl" sz="2800"/>
        </a:p>
      </dgm:t>
    </dgm:pt>
    <dgm:pt modelId="{877EFAF9-696A-4D1C-86C4-2F3C2F524827}">
      <dgm:prSet custT="1"/>
      <dgm:spPr/>
      <dgm:t>
        <a:bodyPr/>
        <a:lstStyle/>
        <a:p>
          <a:r>
            <a:rPr lang="es-ES" sz="1200">
              <a:solidFill>
                <a:schemeClr val="tx1"/>
              </a:solidFill>
            </a:rPr>
            <a:t>Integrales</a:t>
          </a:r>
        </a:p>
      </dgm:t>
    </dgm:pt>
    <dgm:pt modelId="{123FCC79-946B-452D-A29A-DEDDF16AF8E2}" type="parTrans" cxnId="{65C9DB0E-126C-42C4-9F7F-E40E4DCF2959}">
      <dgm:prSet/>
      <dgm:spPr/>
      <dgm:t>
        <a:bodyPr/>
        <a:lstStyle/>
        <a:p>
          <a:endParaRPr lang="es-ES_tradnl" sz="2800"/>
        </a:p>
      </dgm:t>
    </dgm:pt>
    <dgm:pt modelId="{2C75F2EE-3F9E-4714-990B-DE2B745227D0}" type="sibTrans" cxnId="{65C9DB0E-126C-42C4-9F7F-E40E4DCF2959}">
      <dgm:prSet/>
      <dgm:spPr/>
      <dgm:t>
        <a:bodyPr/>
        <a:lstStyle/>
        <a:p>
          <a:endParaRPr lang="es-ES_tradnl" sz="2800"/>
        </a:p>
      </dgm:t>
    </dgm:pt>
    <dgm:pt modelId="{2262112C-C29E-4568-8CF2-DC0153C96FB3}">
      <dgm:prSet custT="1"/>
      <dgm:spPr/>
      <dgm:t>
        <a:bodyPr/>
        <a:lstStyle/>
        <a:p>
          <a:r>
            <a:rPr lang="es-ES" sz="1100" dirty="0"/>
            <a:t>Integración de las TIC en la educación como medio y no como fin en si mismo.</a:t>
          </a:r>
        </a:p>
      </dgm:t>
    </dgm:pt>
    <dgm:pt modelId="{4C836CCD-B670-4650-8729-3BAF28E5F63F}" type="parTrans" cxnId="{7D71BC84-01A9-4A85-8741-6D00838C6379}">
      <dgm:prSet/>
      <dgm:spPr/>
      <dgm:t>
        <a:bodyPr/>
        <a:lstStyle/>
        <a:p>
          <a:endParaRPr lang="es-ES_tradnl" sz="2800"/>
        </a:p>
      </dgm:t>
    </dgm:pt>
    <dgm:pt modelId="{556234C6-90AA-45F4-86A1-3041FB585404}" type="sibTrans" cxnId="{7D71BC84-01A9-4A85-8741-6D00838C6379}">
      <dgm:prSet/>
      <dgm:spPr/>
      <dgm:t>
        <a:bodyPr/>
        <a:lstStyle/>
        <a:p>
          <a:endParaRPr lang="es-ES_tradnl" sz="2800"/>
        </a:p>
      </dgm:t>
    </dgm:pt>
    <dgm:pt modelId="{230C0684-71C2-4773-8F05-80E6B4F5EC94}">
      <dgm:prSet custT="1"/>
      <dgm:spPr/>
      <dgm:t>
        <a:bodyPr/>
        <a:lstStyle/>
        <a:p>
          <a:r>
            <a:rPr lang="es-ES" sz="1100"/>
            <a:t>Transformación metodológica de la educación para la utilización de los medios digitales.</a:t>
          </a:r>
        </a:p>
      </dgm:t>
    </dgm:pt>
    <dgm:pt modelId="{9E1D8102-79DF-48CB-B03E-299AE0608CCE}" type="parTrans" cxnId="{A07E1C69-08D7-412B-A73D-B3069C1A6393}">
      <dgm:prSet/>
      <dgm:spPr/>
      <dgm:t>
        <a:bodyPr/>
        <a:lstStyle/>
        <a:p>
          <a:endParaRPr lang="es-ES_tradnl" sz="2800"/>
        </a:p>
      </dgm:t>
    </dgm:pt>
    <dgm:pt modelId="{1E250EE9-2470-4EB8-AAC0-718527E0FEBB}" type="sibTrans" cxnId="{A07E1C69-08D7-412B-A73D-B3069C1A6393}">
      <dgm:prSet/>
      <dgm:spPr/>
      <dgm:t>
        <a:bodyPr/>
        <a:lstStyle/>
        <a:p>
          <a:endParaRPr lang="es-ES_tradnl" sz="2800"/>
        </a:p>
      </dgm:t>
    </dgm:pt>
    <dgm:pt modelId="{5AE3C0B5-7D0B-48F5-8AAE-2EB083D022D3}">
      <dgm:prSet custT="1"/>
      <dgm:spPr/>
      <dgm:t>
        <a:bodyPr/>
        <a:lstStyle/>
        <a:p>
          <a:r>
            <a:rPr lang="es-ES" sz="1100"/>
            <a:t>Integración de los medios digitales en la cultura de la comunidad educativa en su totalidad.</a:t>
          </a:r>
        </a:p>
      </dgm:t>
    </dgm:pt>
    <dgm:pt modelId="{20490AE7-E9E2-4A18-B183-1A24202C7366}" type="parTrans" cxnId="{0C034C48-79B3-48CF-A665-9F5FB9C7942E}">
      <dgm:prSet/>
      <dgm:spPr/>
      <dgm:t>
        <a:bodyPr/>
        <a:lstStyle/>
        <a:p>
          <a:endParaRPr lang="es-ES_tradnl" sz="2800"/>
        </a:p>
      </dgm:t>
    </dgm:pt>
    <dgm:pt modelId="{0B251CF0-C447-415A-8CA5-D5F069A85C25}" type="sibTrans" cxnId="{0C034C48-79B3-48CF-A665-9F5FB9C7942E}">
      <dgm:prSet/>
      <dgm:spPr/>
      <dgm:t>
        <a:bodyPr/>
        <a:lstStyle/>
        <a:p>
          <a:endParaRPr lang="es-ES_tradnl" sz="2800"/>
        </a:p>
      </dgm:t>
    </dgm:pt>
    <dgm:pt modelId="{B0620629-0B0A-45F0-AD18-F924FDC14050}">
      <dgm:prSet custT="1"/>
      <dgm:spPr/>
      <dgm:t>
        <a:bodyPr/>
        <a:lstStyle/>
        <a:p>
          <a:r>
            <a:rPr lang="es-ES" sz="1100"/>
            <a:t>Introducir, no imponer, la cultura digital a través de una gestión del cambio y buenas prácticas.</a:t>
          </a:r>
        </a:p>
      </dgm:t>
    </dgm:pt>
    <dgm:pt modelId="{559FAD62-C2FB-4FFA-BC68-69441766ED94}" type="parTrans" cxnId="{96240462-8D75-4716-87E3-E577DA221B27}">
      <dgm:prSet/>
      <dgm:spPr/>
      <dgm:t>
        <a:bodyPr/>
        <a:lstStyle/>
        <a:p>
          <a:endParaRPr lang="es-ES_tradnl" sz="2800"/>
        </a:p>
      </dgm:t>
    </dgm:pt>
    <dgm:pt modelId="{13774C55-1EE9-4743-A8F2-2539B8223B89}" type="sibTrans" cxnId="{96240462-8D75-4716-87E3-E577DA221B27}">
      <dgm:prSet/>
      <dgm:spPr/>
      <dgm:t>
        <a:bodyPr/>
        <a:lstStyle/>
        <a:p>
          <a:endParaRPr lang="es-ES_tradnl" sz="2800"/>
        </a:p>
      </dgm:t>
    </dgm:pt>
    <dgm:pt modelId="{283E7FCD-89C1-47EA-AEE4-D84ABECC2AA8}">
      <dgm:prSet custT="1"/>
      <dgm:spPr/>
      <dgm:t>
        <a:bodyPr/>
        <a:lstStyle/>
        <a:p>
          <a:r>
            <a:rPr lang="es-ES" sz="1100"/>
            <a:t>Innovar sin miedo al error. (planteo-experimento-decido)</a:t>
          </a:r>
        </a:p>
      </dgm:t>
    </dgm:pt>
    <dgm:pt modelId="{81D3EA9F-D601-4498-AC55-B8FEEBAA34B7}" type="parTrans" cxnId="{88065FF0-9B39-4D27-8A3A-D62E5A6DE4B3}">
      <dgm:prSet/>
      <dgm:spPr/>
      <dgm:t>
        <a:bodyPr/>
        <a:lstStyle/>
        <a:p>
          <a:endParaRPr lang="es-ES_tradnl" sz="2800"/>
        </a:p>
      </dgm:t>
    </dgm:pt>
    <dgm:pt modelId="{2488D227-2B2B-48A5-9758-16DE3D3257B7}" type="sibTrans" cxnId="{88065FF0-9B39-4D27-8A3A-D62E5A6DE4B3}">
      <dgm:prSet/>
      <dgm:spPr/>
      <dgm:t>
        <a:bodyPr/>
        <a:lstStyle/>
        <a:p>
          <a:endParaRPr lang="es-ES_tradnl" sz="2800"/>
        </a:p>
      </dgm:t>
    </dgm:pt>
    <dgm:pt modelId="{FBA4FF27-86F2-4D64-A7B1-962C044277D1}">
      <dgm:prSet custT="1"/>
      <dgm:spPr/>
      <dgm:t>
        <a:bodyPr/>
        <a:lstStyle/>
        <a:p>
          <a:r>
            <a:rPr lang="es-ES" sz="1100"/>
            <a:t>Metodologías activas</a:t>
          </a:r>
        </a:p>
      </dgm:t>
    </dgm:pt>
    <dgm:pt modelId="{BF7AE0AE-B383-4399-8405-78CB555C19E5}" type="parTrans" cxnId="{E2185756-768A-4A06-96E7-200761906D87}">
      <dgm:prSet/>
      <dgm:spPr/>
      <dgm:t>
        <a:bodyPr/>
        <a:lstStyle/>
        <a:p>
          <a:endParaRPr lang="es-ES_tradnl" sz="2800"/>
        </a:p>
      </dgm:t>
    </dgm:pt>
    <dgm:pt modelId="{FC141B68-25D1-4DFB-8177-EE8F7B50CD97}" type="sibTrans" cxnId="{E2185756-768A-4A06-96E7-200761906D87}">
      <dgm:prSet/>
      <dgm:spPr/>
      <dgm:t>
        <a:bodyPr/>
        <a:lstStyle/>
        <a:p>
          <a:endParaRPr lang="es-ES_tradnl" sz="2800"/>
        </a:p>
      </dgm:t>
    </dgm:pt>
    <dgm:pt modelId="{6B90B13E-E55B-4D58-B1D2-8D7DD339E9F4}">
      <dgm:prSet custT="1"/>
      <dgm:spPr/>
      <dgm:t>
        <a:bodyPr/>
        <a:lstStyle/>
        <a:p>
          <a:r>
            <a:rPr lang="es-ES" sz="1100" dirty="0"/>
            <a:t>Sin una buena conectividad (infraestructura necesaria) el resto de objetivos del PCDE serán difícilmente conseguibles con una buena calidad.</a:t>
          </a:r>
        </a:p>
      </dgm:t>
    </dgm:pt>
    <dgm:pt modelId="{B0CC5392-6DD1-41BA-8E13-94AD1A2BF3D1}" type="parTrans" cxnId="{1409E946-9543-496A-9079-C11DCBEE523D}">
      <dgm:prSet/>
      <dgm:spPr/>
      <dgm:t>
        <a:bodyPr/>
        <a:lstStyle/>
        <a:p>
          <a:endParaRPr lang="es-ES_tradnl" sz="2400"/>
        </a:p>
      </dgm:t>
    </dgm:pt>
    <dgm:pt modelId="{A4F46538-6663-424C-BAF0-69AB5636EADE}" type="sibTrans" cxnId="{1409E946-9543-496A-9079-C11DCBEE523D}">
      <dgm:prSet/>
      <dgm:spPr/>
      <dgm:t>
        <a:bodyPr/>
        <a:lstStyle/>
        <a:p>
          <a:endParaRPr lang="es-ES_tradnl" sz="2400"/>
        </a:p>
      </dgm:t>
    </dgm:pt>
    <dgm:pt modelId="{DE0B51D3-A32A-4BD7-BBD4-7014626B0FF4}">
      <dgm:prSet custT="1"/>
      <dgm:spPr/>
      <dgm:t>
        <a:bodyPr/>
        <a:lstStyle/>
        <a:p>
          <a:r>
            <a:rPr lang="es-ES" sz="1100" dirty="0"/>
            <a:t>El primer objetivo, más bien pilar básico, es la conectividad.</a:t>
          </a:r>
        </a:p>
      </dgm:t>
    </dgm:pt>
    <dgm:pt modelId="{CB7130F7-184D-491B-A6C7-38CC296B085C}" type="parTrans" cxnId="{F9003AB5-A3FA-4941-BB21-42ECF7411EAB}">
      <dgm:prSet/>
      <dgm:spPr/>
      <dgm:t>
        <a:bodyPr/>
        <a:lstStyle/>
        <a:p>
          <a:endParaRPr lang="es-ES_tradnl" sz="2400"/>
        </a:p>
      </dgm:t>
    </dgm:pt>
    <dgm:pt modelId="{44DDD9FB-C61F-4746-9364-66D10C911AA1}" type="sibTrans" cxnId="{F9003AB5-A3FA-4941-BB21-42ECF7411EAB}">
      <dgm:prSet/>
      <dgm:spPr/>
      <dgm:t>
        <a:bodyPr/>
        <a:lstStyle/>
        <a:p>
          <a:endParaRPr lang="es-ES_tradnl" sz="2400"/>
        </a:p>
      </dgm:t>
    </dgm:pt>
    <dgm:pt modelId="{FA7AFF2B-1DAB-47A5-855F-CB8810586388}">
      <dgm:prSet custT="1"/>
      <dgm:spPr/>
      <dgm:t>
        <a:bodyPr/>
        <a:lstStyle/>
        <a:p>
          <a:r>
            <a:rPr lang="es-ES" sz="1100" dirty="0"/>
            <a:t>Mejora la conectividad interna y externa en todos los centros educativos.</a:t>
          </a:r>
        </a:p>
      </dgm:t>
    </dgm:pt>
    <dgm:pt modelId="{ACA43BE5-2C92-4785-A936-37DF24087F13}" type="parTrans" cxnId="{0897617B-99E5-4EF7-847A-6678FDDC47AC}">
      <dgm:prSet/>
      <dgm:spPr/>
      <dgm:t>
        <a:bodyPr/>
        <a:lstStyle/>
        <a:p>
          <a:endParaRPr lang="es-ES_tradnl" sz="2400"/>
        </a:p>
      </dgm:t>
    </dgm:pt>
    <dgm:pt modelId="{A912710C-FB6D-42AD-897E-C7E93E5C5A24}" type="sibTrans" cxnId="{0897617B-99E5-4EF7-847A-6678FDDC47AC}">
      <dgm:prSet/>
      <dgm:spPr/>
      <dgm:t>
        <a:bodyPr/>
        <a:lstStyle/>
        <a:p>
          <a:endParaRPr lang="es-ES_tradnl" sz="2400"/>
        </a:p>
      </dgm:t>
    </dgm:pt>
    <dgm:pt modelId="{8A5D9B58-4708-4740-A422-F80710F243B9}">
      <dgm:prSet custT="1"/>
      <dgm:spPr/>
      <dgm:t>
        <a:bodyPr/>
        <a:lstStyle/>
        <a:p>
          <a:r>
            <a:rPr lang="es-ES" sz="1100"/>
            <a:t>Profundizar en un sistema conectado respecto a los "datos necesarios y profesionales" de los profesores. </a:t>
          </a:r>
        </a:p>
      </dgm:t>
    </dgm:pt>
    <dgm:pt modelId="{9BDC6141-6AD5-4D42-AB22-5FC8394EC31D}" type="parTrans" cxnId="{9B1ABB05-1867-4F91-B5D7-DD4CC9852864}">
      <dgm:prSet/>
      <dgm:spPr/>
      <dgm:t>
        <a:bodyPr/>
        <a:lstStyle/>
        <a:p>
          <a:endParaRPr lang="es-ES_tradnl" sz="2400"/>
        </a:p>
      </dgm:t>
    </dgm:pt>
    <dgm:pt modelId="{D158999E-40F2-4E63-B7B7-FC9F548F5FAC}" type="sibTrans" cxnId="{9B1ABB05-1867-4F91-B5D7-DD4CC9852864}">
      <dgm:prSet/>
      <dgm:spPr/>
      <dgm:t>
        <a:bodyPr/>
        <a:lstStyle/>
        <a:p>
          <a:endParaRPr lang="es-ES_tradnl" sz="2400"/>
        </a:p>
      </dgm:t>
    </dgm:pt>
    <dgm:pt modelId="{BA8B160B-2476-4E28-8B8B-5D24E482931B}">
      <dgm:prSet custT="1"/>
      <dgm:spPr/>
      <dgm:t>
        <a:bodyPr/>
        <a:lstStyle/>
        <a:p>
          <a:r>
            <a:rPr lang="es-ES" sz="1100"/>
            <a:t>Mejora en interoperabilidad, y federación de identidades.</a:t>
          </a:r>
        </a:p>
      </dgm:t>
    </dgm:pt>
    <dgm:pt modelId="{2F517331-5C4B-4C12-BB46-0CAE5BCCE221}" type="parTrans" cxnId="{42947724-332E-4C4E-A51E-7B6E8CB8EADB}">
      <dgm:prSet/>
      <dgm:spPr/>
      <dgm:t>
        <a:bodyPr/>
        <a:lstStyle/>
        <a:p>
          <a:endParaRPr lang="es-ES_tradnl" sz="2400"/>
        </a:p>
      </dgm:t>
    </dgm:pt>
    <dgm:pt modelId="{58F848CE-0077-4281-956F-3771D6C618A8}" type="sibTrans" cxnId="{42947724-332E-4C4E-A51E-7B6E8CB8EADB}">
      <dgm:prSet/>
      <dgm:spPr/>
      <dgm:t>
        <a:bodyPr/>
        <a:lstStyle/>
        <a:p>
          <a:endParaRPr lang="es-ES_tradnl" sz="2400"/>
        </a:p>
      </dgm:t>
    </dgm:pt>
    <dgm:pt modelId="{41A569E7-B89F-47E0-8A8A-043735D1CB0B}">
      <dgm:prSet custT="1"/>
      <dgm:spPr/>
      <dgm:t>
        <a:bodyPr/>
        <a:lstStyle/>
        <a:p>
          <a:r>
            <a:rPr lang="es-ES" sz="1100" dirty="0"/>
            <a:t>Unificar bancos de recursos de CCAA</a:t>
          </a:r>
        </a:p>
      </dgm:t>
    </dgm:pt>
    <dgm:pt modelId="{F7461354-B019-4970-A174-53190EBF4F15}" type="parTrans" cxnId="{89F8657E-7EA9-47BD-89D1-D61995E4864F}">
      <dgm:prSet/>
      <dgm:spPr/>
      <dgm:t>
        <a:bodyPr/>
        <a:lstStyle/>
        <a:p>
          <a:endParaRPr lang="es-ES_tradnl" sz="2400"/>
        </a:p>
      </dgm:t>
    </dgm:pt>
    <dgm:pt modelId="{CCE43B59-202E-4493-AEA6-E35C76E91F93}" type="sibTrans" cxnId="{89F8657E-7EA9-47BD-89D1-D61995E4864F}">
      <dgm:prSet/>
      <dgm:spPr/>
      <dgm:t>
        <a:bodyPr/>
        <a:lstStyle/>
        <a:p>
          <a:endParaRPr lang="es-ES_tradnl" sz="2400"/>
        </a:p>
      </dgm:t>
    </dgm:pt>
    <dgm:pt modelId="{455BAADC-F78A-4475-95DF-16EC8BD14321}">
      <dgm:prSet custT="1"/>
      <dgm:spPr/>
      <dgm:t>
        <a:bodyPr/>
        <a:lstStyle/>
        <a:p>
          <a:r>
            <a:rPr lang="es-ES" sz="1100"/>
            <a:t>Posible Organismo certificador de CDD, tanto para el nivel de entrada a la función pública como a lo largo de la vida profesional.</a:t>
          </a:r>
        </a:p>
      </dgm:t>
    </dgm:pt>
    <dgm:pt modelId="{B3355645-BE74-4437-BC61-F98104EF1E6B}" type="parTrans" cxnId="{F07981FC-ED07-4045-99CB-418BE097DBF4}">
      <dgm:prSet/>
      <dgm:spPr/>
      <dgm:t>
        <a:bodyPr/>
        <a:lstStyle/>
        <a:p>
          <a:endParaRPr lang="es-ES_tradnl"/>
        </a:p>
      </dgm:t>
    </dgm:pt>
    <dgm:pt modelId="{F868E442-2200-4CA4-95E5-78119A57F423}" type="sibTrans" cxnId="{F07981FC-ED07-4045-99CB-418BE097DBF4}">
      <dgm:prSet/>
      <dgm:spPr/>
      <dgm:t>
        <a:bodyPr/>
        <a:lstStyle/>
        <a:p>
          <a:endParaRPr lang="es-ES_tradnl"/>
        </a:p>
      </dgm:t>
    </dgm:pt>
    <dgm:pt modelId="{E8251D8A-19A4-4D8A-BD54-9AF932D756A2}" type="pres">
      <dgm:prSet presAssocID="{97D88F8B-C4DE-43DC-8326-2E3A114263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435810C-8C81-44F2-B4DD-BDAA87A38A16}" type="pres">
      <dgm:prSet presAssocID="{CC102B30-358D-416D-BEBA-6B2A9B8F1A42}" presName="composite" presStyleCnt="0"/>
      <dgm:spPr/>
    </dgm:pt>
    <dgm:pt modelId="{54165ECB-3864-4905-BC39-C69A00F2E288}" type="pres">
      <dgm:prSet presAssocID="{CC102B30-358D-416D-BEBA-6B2A9B8F1A42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A95B28-6E9D-4CEC-AACD-7A49F1115316}" type="pres">
      <dgm:prSet presAssocID="{CC102B30-358D-416D-BEBA-6B2A9B8F1A42}" presName="desTx" presStyleLbl="alignAccFollowNode1" presStyleIdx="0" presStyleCnt="6" custScaleX="1241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F20BA8-12A1-4219-AF13-B5A7502EB3A1}" type="pres">
      <dgm:prSet presAssocID="{0BEA2A37-6C97-4701-AA04-9A67F0D094C4}" presName="space" presStyleCnt="0"/>
      <dgm:spPr/>
    </dgm:pt>
    <dgm:pt modelId="{6F6F5553-4A36-415C-ACC5-4C7915386269}" type="pres">
      <dgm:prSet presAssocID="{755918AE-43C7-4C9B-8B37-D4FDFA16693E}" presName="composite" presStyleCnt="0"/>
      <dgm:spPr/>
    </dgm:pt>
    <dgm:pt modelId="{836902BF-5F9C-46C7-9CE5-41BE7E0D5590}" type="pres">
      <dgm:prSet presAssocID="{755918AE-43C7-4C9B-8B37-D4FDFA16693E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33138C-9907-4303-894D-BE0406BE491E}" type="pres">
      <dgm:prSet presAssocID="{755918AE-43C7-4C9B-8B37-D4FDFA16693E}" presName="desTx" presStyleLbl="alignAccFollowNode1" presStyleIdx="1" presStyleCnt="6" custScaleX="1321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4DA77D-3830-4C3C-B69E-48ED84475228}" type="pres">
      <dgm:prSet presAssocID="{EA894A0B-BD7E-4B11-A1F5-E993989275EC}" presName="space" presStyleCnt="0"/>
      <dgm:spPr/>
    </dgm:pt>
    <dgm:pt modelId="{E3C339EB-2B47-4B53-A531-9CC3B63EF512}" type="pres">
      <dgm:prSet presAssocID="{FA6D3A6E-911A-4323-A75D-6D2A404665B5}" presName="composite" presStyleCnt="0"/>
      <dgm:spPr/>
    </dgm:pt>
    <dgm:pt modelId="{94DD8A65-24E6-4130-9B6C-5A3956A85B32}" type="pres">
      <dgm:prSet presAssocID="{FA6D3A6E-911A-4323-A75D-6D2A404665B5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1AEEB6-407D-4124-B83E-E46527DA2F1E}" type="pres">
      <dgm:prSet presAssocID="{FA6D3A6E-911A-4323-A75D-6D2A404665B5}" presName="desTx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867731-F620-4738-B391-AB0BD2CAF392}" type="pres">
      <dgm:prSet presAssocID="{7F78A1E7-0AEA-4D53-884D-2086DDA29BAA}" presName="space" presStyleCnt="0"/>
      <dgm:spPr/>
    </dgm:pt>
    <dgm:pt modelId="{C94B52EC-B677-4297-9248-AEF17D0AD2FD}" type="pres">
      <dgm:prSet presAssocID="{02CF3F29-6EE4-40C1-BF66-5D26858F5BBC}" presName="composite" presStyleCnt="0"/>
      <dgm:spPr/>
    </dgm:pt>
    <dgm:pt modelId="{E4643F21-41C0-44FF-9AD7-F77EAE40B3F5}" type="pres">
      <dgm:prSet presAssocID="{02CF3F29-6EE4-40C1-BF66-5D26858F5BBC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B210E9-0660-46ED-9782-3AC3FF29C1BB}" type="pres">
      <dgm:prSet presAssocID="{02CF3F29-6EE4-40C1-BF66-5D26858F5BBC}" presName="desTx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A0F615-B72B-40F8-98F2-41745C834A61}" type="pres">
      <dgm:prSet presAssocID="{2E0D6662-1EEC-4AB0-AC6A-6CC538B106E1}" presName="space" presStyleCnt="0"/>
      <dgm:spPr/>
    </dgm:pt>
    <dgm:pt modelId="{1E323E40-70C5-4ED8-A9E2-26977163A298}" type="pres">
      <dgm:prSet presAssocID="{3E855888-5A26-40E0-81E7-92C755D44DD9}" presName="composite" presStyleCnt="0"/>
      <dgm:spPr/>
    </dgm:pt>
    <dgm:pt modelId="{58F29A34-16AB-40FC-9DED-66C3ECE82C6B}" type="pres">
      <dgm:prSet presAssocID="{3E855888-5A26-40E0-81E7-92C755D44DD9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C58A79-4BBB-4DA7-A914-E079CC1A6EC5}" type="pres">
      <dgm:prSet presAssocID="{3E855888-5A26-40E0-81E7-92C755D44DD9}" presName="desTx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1635B0-8535-44FD-84BF-89BAC17B3319}" type="pres">
      <dgm:prSet presAssocID="{593E09CC-44EA-42D4-86A5-E7FE486D8053}" presName="space" presStyleCnt="0"/>
      <dgm:spPr/>
    </dgm:pt>
    <dgm:pt modelId="{B49F98AD-6BE0-4D53-A7DF-2357F026BA59}" type="pres">
      <dgm:prSet presAssocID="{877EFAF9-696A-4D1C-86C4-2F3C2F524827}" presName="composite" presStyleCnt="0"/>
      <dgm:spPr/>
    </dgm:pt>
    <dgm:pt modelId="{CDDE005F-2C13-4FD6-B59C-64E9C032F03A}" type="pres">
      <dgm:prSet presAssocID="{877EFAF9-696A-4D1C-86C4-2F3C2F524827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D5DBF4-4F17-4CB6-AD26-375BF9957FA3}" type="pres">
      <dgm:prSet presAssocID="{877EFAF9-696A-4D1C-86C4-2F3C2F524827}" presName="desTx" presStyleLbl="alignAccFollowNode1" presStyleIdx="5" presStyleCnt="6" custScaleX="1181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07E1C69-08D7-412B-A73D-B3069C1A6393}" srcId="{877EFAF9-696A-4D1C-86C4-2F3C2F524827}" destId="{230C0684-71C2-4773-8F05-80E6B4F5EC94}" srcOrd="1" destOrd="0" parTransId="{9E1D8102-79DF-48CB-B03E-299AE0608CCE}" sibTransId="{1E250EE9-2470-4EB8-AAC0-718527E0FEBB}"/>
    <dgm:cxn modelId="{2ACB2325-4ADC-49ED-8316-60AD55DA31DE}" type="presOf" srcId="{BA8B160B-2476-4E28-8B8B-5D24E482931B}" destId="{781AEEB6-407D-4124-B83E-E46527DA2F1E}" srcOrd="0" destOrd="2" presId="urn:microsoft.com/office/officeart/2005/8/layout/hList1"/>
    <dgm:cxn modelId="{AAAB0C8B-CBC6-40E4-A43D-F4B0691C5B54}" type="presOf" srcId="{0C5B6A77-C1C8-4421-8609-604DA7248F66}" destId="{6433138C-9907-4303-894D-BE0406BE491E}" srcOrd="0" destOrd="0" presId="urn:microsoft.com/office/officeart/2005/8/layout/hList1"/>
    <dgm:cxn modelId="{CA742284-CB44-4A9D-9CD0-2D8BCC9E2411}" type="presOf" srcId="{283E7FCD-89C1-47EA-AEE4-D84ABECC2AA8}" destId="{F6D5DBF4-4F17-4CB6-AD26-375BF9957FA3}" srcOrd="0" destOrd="4" presId="urn:microsoft.com/office/officeart/2005/8/layout/hList1"/>
    <dgm:cxn modelId="{BA85A364-0130-411D-8284-88934C9B35AC}" type="presOf" srcId="{2763ACDB-485D-4175-AF9B-8899F44E2399}" destId="{6433138C-9907-4303-894D-BE0406BE491E}" srcOrd="0" destOrd="3" presId="urn:microsoft.com/office/officeart/2005/8/layout/hList1"/>
    <dgm:cxn modelId="{42947724-332E-4C4E-A51E-7B6E8CB8EADB}" srcId="{FA6D3A6E-911A-4323-A75D-6D2A404665B5}" destId="{BA8B160B-2476-4E28-8B8B-5D24E482931B}" srcOrd="2" destOrd="0" parTransId="{2F517331-5C4B-4C12-BB46-0CAE5BCCE221}" sibTransId="{58F848CE-0077-4281-956F-3771D6C618A8}"/>
    <dgm:cxn modelId="{AB22AB15-238B-4733-9EB6-7AB5BC041A48}" srcId="{CC102B30-358D-416D-BEBA-6B2A9B8F1A42}" destId="{260D8E77-BE05-4191-A8C7-38BAF34E957D}" srcOrd="0" destOrd="0" parTransId="{56484685-6E8B-4620-9B27-7DCE1C3C384C}" sibTransId="{39D4BCF2-E602-4C2D-AEA7-1171981CD8A1}"/>
    <dgm:cxn modelId="{7C93F901-B6C0-4F64-A661-9772F2A10A50}" srcId="{97D88F8B-C4DE-43DC-8326-2E3A11426320}" destId="{755918AE-43C7-4C9B-8B37-D4FDFA16693E}" srcOrd="1" destOrd="0" parTransId="{6A208375-EC54-44C9-A3EA-A813D61EA8D5}" sibTransId="{EA894A0B-BD7E-4B11-A1F5-E993989275EC}"/>
    <dgm:cxn modelId="{93877FF3-51A5-4C97-9A3D-984E1DEC3C17}" srcId="{755918AE-43C7-4C9B-8B37-D4FDFA16693E}" destId="{2763ACDB-485D-4175-AF9B-8899F44E2399}" srcOrd="3" destOrd="0" parTransId="{7238C85A-4738-43C1-B975-421A2AC6B563}" sibTransId="{4CEBBEF5-F33D-43E3-A7BD-62225E979A4F}"/>
    <dgm:cxn modelId="{BDA13BDE-B9F9-4864-B977-1E566E656A07}" type="presOf" srcId="{B0620629-0B0A-45F0-AD18-F924FDC14050}" destId="{F6D5DBF4-4F17-4CB6-AD26-375BF9957FA3}" srcOrd="0" destOrd="3" presId="urn:microsoft.com/office/officeart/2005/8/layout/hList1"/>
    <dgm:cxn modelId="{6B5A05A5-9F1B-4032-A2EB-DEE5DE9436DD}" type="presOf" srcId="{97D88F8B-C4DE-43DC-8326-2E3A11426320}" destId="{E8251D8A-19A4-4D8A-BD54-9AF932D756A2}" srcOrd="0" destOrd="0" presId="urn:microsoft.com/office/officeart/2005/8/layout/hList1"/>
    <dgm:cxn modelId="{D4C8FA50-8ECC-416D-9AA9-58B27C032D73}" type="presOf" srcId="{877EFAF9-696A-4D1C-86C4-2F3C2F524827}" destId="{CDDE005F-2C13-4FD6-B59C-64E9C032F03A}" srcOrd="0" destOrd="0" presId="urn:microsoft.com/office/officeart/2005/8/layout/hList1"/>
    <dgm:cxn modelId="{E65DE113-D830-4530-8994-ADE37DD68CB3}" type="presOf" srcId="{5F123268-9E59-453B-99B7-16B36539D839}" destId="{6433138C-9907-4303-894D-BE0406BE491E}" srcOrd="0" destOrd="2" presId="urn:microsoft.com/office/officeart/2005/8/layout/hList1"/>
    <dgm:cxn modelId="{8780572E-BB85-47A5-93F3-D628074A0420}" srcId="{FA6D3A6E-911A-4323-A75D-6D2A404665B5}" destId="{56009C18-9B30-4D05-8C93-EE50A496797F}" srcOrd="0" destOrd="0" parTransId="{963B3837-47AC-4975-BCE8-9D4DF879833A}" sibTransId="{69C69C0F-06B0-444E-A59A-BEBE2DAF19BD}"/>
    <dgm:cxn modelId="{4D2176F4-35DE-4D11-9CEA-9F134AEB47FF}" srcId="{97D88F8B-C4DE-43DC-8326-2E3A11426320}" destId="{CC102B30-358D-416D-BEBA-6B2A9B8F1A42}" srcOrd="0" destOrd="0" parTransId="{3906F573-BCBC-4C68-BC46-7A46313F1F2E}" sibTransId="{0BEA2A37-6C97-4701-AA04-9A67F0D094C4}"/>
    <dgm:cxn modelId="{66BFAAC1-6DC1-4196-9F01-0AA886A50EDF}" srcId="{97D88F8B-C4DE-43DC-8326-2E3A11426320}" destId="{3E855888-5A26-40E0-81E7-92C755D44DD9}" srcOrd="4" destOrd="0" parTransId="{0F13E28E-33C6-4ACE-B364-86FB12FE6E27}" sibTransId="{593E09CC-44EA-42D4-86A5-E7FE486D8053}"/>
    <dgm:cxn modelId="{65C9DB0E-126C-42C4-9F7F-E40E4DCF2959}" srcId="{97D88F8B-C4DE-43DC-8326-2E3A11426320}" destId="{877EFAF9-696A-4D1C-86C4-2F3C2F524827}" srcOrd="5" destOrd="0" parTransId="{123FCC79-946B-452D-A29A-DEDDF16AF8E2}" sibTransId="{2C75F2EE-3F9E-4714-990B-DE2B745227D0}"/>
    <dgm:cxn modelId="{AB90071E-7EDD-42B5-A853-9BC4EB49C682}" type="presOf" srcId="{56009C18-9B30-4D05-8C93-EE50A496797F}" destId="{781AEEB6-407D-4124-B83E-E46527DA2F1E}" srcOrd="0" destOrd="0" presId="urn:microsoft.com/office/officeart/2005/8/layout/hList1"/>
    <dgm:cxn modelId="{DDB09D8B-B0A6-4D1E-9BF4-21440A708A88}" type="presOf" srcId="{02CF3F29-6EE4-40C1-BF66-5D26858F5BBC}" destId="{E4643F21-41C0-44FF-9AD7-F77EAE40B3F5}" srcOrd="0" destOrd="0" presId="urn:microsoft.com/office/officeart/2005/8/layout/hList1"/>
    <dgm:cxn modelId="{7D71BC84-01A9-4A85-8741-6D00838C6379}" srcId="{877EFAF9-696A-4D1C-86C4-2F3C2F524827}" destId="{2262112C-C29E-4568-8CF2-DC0153C96FB3}" srcOrd="0" destOrd="0" parTransId="{4C836CCD-B670-4650-8729-3BAF28E5F63F}" sibTransId="{556234C6-90AA-45F4-86A1-3041FB585404}"/>
    <dgm:cxn modelId="{88065FF0-9B39-4D27-8A3A-D62E5A6DE4B3}" srcId="{877EFAF9-696A-4D1C-86C4-2F3C2F524827}" destId="{283E7FCD-89C1-47EA-AEE4-D84ABECC2AA8}" srcOrd="4" destOrd="0" parTransId="{81D3EA9F-D601-4498-AC55-B8FEEBAA34B7}" sibTransId="{2488D227-2B2B-48A5-9758-16DE3D3257B7}"/>
    <dgm:cxn modelId="{EA849C53-9C9A-4F6E-8B15-FEC28A810A06}" type="presOf" srcId="{230C0684-71C2-4773-8F05-80E6B4F5EC94}" destId="{F6D5DBF4-4F17-4CB6-AD26-375BF9957FA3}" srcOrd="0" destOrd="1" presId="urn:microsoft.com/office/officeart/2005/8/layout/hList1"/>
    <dgm:cxn modelId="{B53CB125-8DB4-45E5-8C84-B678EFCC18BC}" type="presOf" srcId="{6B90B13E-E55B-4D58-B1D2-8D7DD339E9F4}" destId="{65A95B28-6E9D-4CEC-AACD-7A49F1115316}" srcOrd="0" destOrd="1" presId="urn:microsoft.com/office/officeart/2005/8/layout/hList1"/>
    <dgm:cxn modelId="{91896395-4040-4719-861B-32DD0E524642}" type="presOf" srcId="{755918AE-43C7-4C9B-8B37-D4FDFA16693E}" destId="{836902BF-5F9C-46C7-9CE5-41BE7E0D5590}" srcOrd="0" destOrd="0" presId="urn:microsoft.com/office/officeart/2005/8/layout/hList1"/>
    <dgm:cxn modelId="{04326FD1-7142-42A5-9802-634C3DA036F2}" type="presOf" srcId="{41A569E7-B89F-47E0-8A8A-043735D1CB0B}" destId="{E0B210E9-0660-46ED-9782-3AC3FF29C1BB}" srcOrd="0" destOrd="1" presId="urn:microsoft.com/office/officeart/2005/8/layout/hList1"/>
    <dgm:cxn modelId="{D480DCBB-F7ED-47DF-A168-CBD9E433E18F}" type="presOf" srcId="{1CC9BDD9-A0F0-4318-8F87-27653194D49C}" destId="{DBC58A79-4BBB-4DA7-A914-E079CC1A6EC5}" srcOrd="0" destOrd="1" presId="urn:microsoft.com/office/officeart/2005/8/layout/hList1"/>
    <dgm:cxn modelId="{F07981FC-ED07-4045-99CB-418BE097DBF4}" srcId="{755918AE-43C7-4C9B-8B37-D4FDFA16693E}" destId="{455BAADC-F78A-4475-95DF-16EC8BD14321}" srcOrd="1" destOrd="0" parTransId="{B3355645-BE74-4437-BC61-F98104EF1E6B}" sibTransId="{F868E442-2200-4CA4-95E5-78119A57F423}"/>
    <dgm:cxn modelId="{CC0C6437-E3A2-4DCA-9DB6-081EFCF051D8}" type="presOf" srcId="{455BAADC-F78A-4475-95DF-16EC8BD14321}" destId="{6433138C-9907-4303-894D-BE0406BE491E}" srcOrd="0" destOrd="1" presId="urn:microsoft.com/office/officeart/2005/8/layout/hList1"/>
    <dgm:cxn modelId="{D36B1AA4-92A1-4592-B89C-0364296440C9}" type="presOf" srcId="{34A4DD0F-2A65-489D-B7B8-B52B0359A58F}" destId="{E0B210E9-0660-46ED-9782-3AC3FF29C1BB}" srcOrd="0" destOrd="0" presId="urn:microsoft.com/office/officeart/2005/8/layout/hList1"/>
    <dgm:cxn modelId="{E2185756-768A-4A06-96E7-200761906D87}" srcId="{877EFAF9-696A-4D1C-86C4-2F3C2F524827}" destId="{FBA4FF27-86F2-4D64-A7B1-962C044277D1}" srcOrd="5" destOrd="0" parTransId="{BF7AE0AE-B383-4399-8405-78CB555C19E5}" sibTransId="{FC141B68-25D1-4DFB-8177-EE8F7B50CD97}"/>
    <dgm:cxn modelId="{D2AFD037-AA40-4322-873D-DAA22BB2CFA7}" srcId="{97D88F8B-C4DE-43DC-8326-2E3A11426320}" destId="{FA6D3A6E-911A-4323-A75D-6D2A404665B5}" srcOrd="2" destOrd="0" parTransId="{D0CCBA13-0504-4E32-9ACA-6C55C56B6F64}" sibTransId="{7F78A1E7-0AEA-4D53-884D-2086DDA29BAA}"/>
    <dgm:cxn modelId="{851CA965-621F-4AB6-9450-45966A3B7F21}" type="presOf" srcId="{DE0B51D3-A32A-4BD7-BBD4-7014626B0FF4}" destId="{65A95B28-6E9D-4CEC-AACD-7A49F1115316}" srcOrd="0" destOrd="2" presId="urn:microsoft.com/office/officeart/2005/8/layout/hList1"/>
    <dgm:cxn modelId="{8FCE9801-5D97-4E91-B954-E99ABE53D837}" type="presOf" srcId="{260D8E77-BE05-4191-A8C7-38BAF34E957D}" destId="{65A95B28-6E9D-4CEC-AACD-7A49F1115316}" srcOrd="0" destOrd="0" presId="urn:microsoft.com/office/officeart/2005/8/layout/hList1"/>
    <dgm:cxn modelId="{F36A7297-3779-44CD-92B3-A229397A55CD}" srcId="{02CF3F29-6EE4-40C1-BF66-5D26858F5BBC}" destId="{34A4DD0F-2A65-489D-B7B8-B52B0359A58F}" srcOrd="0" destOrd="0" parTransId="{10C57FE4-B3C9-42B1-946C-A4D2010D7356}" sibTransId="{B02D99B7-F53F-4C39-983D-4359BE12A5F6}"/>
    <dgm:cxn modelId="{239F0C83-A229-4C59-9E41-5660CBBBA9EB}" srcId="{3E855888-5A26-40E0-81E7-92C755D44DD9}" destId="{3E6CCBD7-994E-4C8E-AABB-CE5C7EAD90DC}" srcOrd="0" destOrd="0" parTransId="{91DB2EA6-424C-4A23-9212-EC9BAF4FC45F}" sibTransId="{23B38419-D697-4F78-AE0A-5F4C7A19713E}"/>
    <dgm:cxn modelId="{96240462-8D75-4716-87E3-E577DA221B27}" srcId="{877EFAF9-696A-4D1C-86C4-2F3C2F524827}" destId="{B0620629-0B0A-45F0-AD18-F924FDC14050}" srcOrd="3" destOrd="0" parTransId="{559FAD62-C2FB-4FFA-BC68-69441766ED94}" sibTransId="{13774C55-1EE9-4743-A8F2-2539B8223B89}"/>
    <dgm:cxn modelId="{86C66D3C-B476-4C89-A572-20B5DE81ED37}" srcId="{3E855888-5A26-40E0-81E7-92C755D44DD9}" destId="{1CC9BDD9-A0F0-4318-8F87-27653194D49C}" srcOrd="1" destOrd="0" parTransId="{9D9CA4E1-8FB9-46DB-BEDF-3C7358AE3A72}" sibTransId="{5A04D3CE-FAC6-40ED-9A87-08BBAEAC050A}"/>
    <dgm:cxn modelId="{89F8657E-7EA9-47BD-89D1-D61995E4864F}" srcId="{02CF3F29-6EE4-40C1-BF66-5D26858F5BBC}" destId="{41A569E7-B89F-47E0-8A8A-043735D1CB0B}" srcOrd="1" destOrd="0" parTransId="{F7461354-B019-4970-A174-53190EBF4F15}" sibTransId="{CCE43B59-202E-4493-AEA6-E35C76E91F93}"/>
    <dgm:cxn modelId="{5DD0AC5B-53A5-4A17-BFE1-BA5073ACF2FA}" type="presOf" srcId="{FBA4FF27-86F2-4D64-A7B1-962C044277D1}" destId="{F6D5DBF4-4F17-4CB6-AD26-375BF9957FA3}" srcOrd="0" destOrd="5" presId="urn:microsoft.com/office/officeart/2005/8/layout/hList1"/>
    <dgm:cxn modelId="{7A2B9728-D861-43CA-9F5E-B89820FD955F}" type="presOf" srcId="{5AE3C0B5-7D0B-48F5-8AAE-2EB083D022D3}" destId="{F6D5DBF4-4F17-4CB6-AD26-375BF9957FA3}" srcOrd="0" destOrd="2" presId="urn:microsoft.com/office/officeart/2005/8/layout/hList1"/>
    <dgm:cxn modelId="{1409E946-9543-496A-9079-C11DCBEE523D}" srcId="{CC102B30-358D-416D-BEBA-6B2A9B8F1A42}" destId="{6B90B13E-E55B-4D58-B1D2-8D7DD339E9F4}" srcOrd="1" destOrd="0" parTransId="{B0CC5392-6DD1-41BA-8E13-94AD1A2BF3D1}" sibTransId="{A4F46538-6663-424C-BAF0-69AB5636EADE}"/>
    <dgm:cxn modelId="{2B2CD85D-9EEB-437E-AE00-3E907289622B}" type="presOf" srcId="{CC102B30-358D-416D-BEBA-6B2A9B8F1A42}" destId="{54165ECB-3864-4905-BC39-C69A00F2E288}" srcOrd="0" destOrd="0" presId="urn:microsoft.com/office/officeart/2005/8/layout/hList1"/>
    <dgm:cxn modelId="{901C7507-713E-4CE8-B774-D62603505DCC}" srcId="{755918AE-43C7-4C9B-8B37-D4FDFA16693E}" destId="{0C5B6A77-C1C8-4421-8609-604DA7248F66}" srcOrd="0" destOrd="0" parTransId="{401F5ED0-853A-422F-B9DB-2245617DE0A4}" sibTransId="{E9633992-9202-443E-8BA8-20676ED51129}"/>
    <dgm:cxn modelId="{9B1ABB05-1867-4F91-B5D7-DD4CC9852864}" srcId="{FA6D3A6E-911A-4323-A75D-6D2A404665B5}" destId="{8A5D9B58-4708-4740-A422-F80710F243B9}" srcOrd="1" destOrd="0" parTransId="{9BDC6141-6AD5-4D42-AB22-5FC8394EC31D}" sibTransId="{D158999E-40F2-4E63-B7B7-FC9F548F5FAC}"/>
    <dgm:cxn modelId="{F9003AB5-A3FA-4941-BB21-42ECF7411EAB}" srcId="{CC102B30-358D-416D-BEBA-6B2A9B8F1A42}" destId="{DE0B51D3-A32A-4BD7-BBD4-7014626B0FF4}" srcOrd="2" destOrd="0" parTransId="{CB7130F7-184D-491B-A6C7-38CC296B085C}" sibTransId="{44DDD9FB-C61F-4746-9364-66D10C911AA1}"/>
    <dgm:cxn modelId="{A04F4FB1-607E-4412-A05F-D9077FAEEB2C}" type="presOf" srcId="{FA7AFF2B-1DAB-47A5-855F-CB8810586388}" destId="{65A95B28-6E9D-4CEC-AACD-7A49F1115316}" srcOrd="0" destOrd="3" presId="urn:microsoft.com/office/officeart/2005/8/layout/hList1"/>
    <dgm:cxn modelId="{4C1082C1-BF97-482E-9E10-3742532201B1}" type="presOf" srcId="{2262112C-C29E-4568-8CF2-DC0153C96FB3}" destId="{F6D5DBF4-4F17-4CB6-AD26-375BF9957FA3}" srcOrd="0" destOrd="0" presId="urn:microsoft.com/office/officeart/2005/8/layout/hList1"/>
    <dgm:cxn modelId="{F6627A15-4E7A-4292-A30F-633085155722}" srcId="{755918AE-43C7-4C9B-8B37-D4FDFA16693E}" destId="{5F123268-9E59-453B-99B7-16B36539D839}" srcOrd="2" destOrd="0" parTransId="{91D92C39-25A7-48BB-B69A-3D6BA4C909E1}" sibTransId="{14BDFDA2-A638-4A99-A1B0-AACE595F7DB0}"/>
    <dgm:cxn modelId="{8DE95661-E59B-4887-9500-D079FFFD72AA}" type="presOf" srcId="{3E6CCBD7-994E-4C8E-AABB-CE5C7EAD90DC}" destId="{DBC58A79-4BBB-4DA7-A914-E079CC1A6EC5}" srcOrd="0" destOrd="0" presId="urn:microsoft.com/office/officeart/2005/8/layout/hList1"/>
    <dgm:cxn modelId="{0897617B-99E5-4EF7-847A-6678FDDC47AC}" srcId="{CC102B30-358D-416D-BEBA-6B2A9B8F1A42}" destId="{FA7AFF2B-1DAB-47A5-855F-CB8810586388}" srcOrd="3" destOrd="0" parTransId="{ACA43BE5-2C92-4785-A936-37DF24087F13}" sibTransId="{A912710C-FB6D-42AD-897E-C7E93E5C5A24}"/>
    <dgm:cxn modelId="{0C034C48-79B3-48CF-A665-9F5FB9C7942E}" srcId="{877EFAF9-696A-4D1C-86C4-2F3C2F524827}" destId="{5AE3C0B5-7D0B-48F5-8AAE-2EB083D022D3}" srcOrd="2" destOrd="0" parTransId="{20490AE7-E9E2-4A18-B183-1A24202C7366}" sibTransId="{0B251CF0-C447-415A-8CA5-D5F069A85C25}"/>
    <dgm:cxn modelId="{FDC54B4B-9D49-49F3-A5DA-79DD3AB576D1}" type="presOf" srcId="{FA6D3A6E-911A-4323-A75D-6D2A404665B5}" destId="{94DD8A65-24E6-4130-9B6C-5A3956A85B32}" srcOrd="0" destOrd="0" presId="urn:microsoft.com/office/officeart/2005/8/layout/hList1"/>
    <dgm:cxn modelId="{2187FD9B-1387-477F-BC60-D92E2F1F5358}" srcId="{97D88F8B-C4DE-43DC-8326-2E3A11426320}" destId="{02CF3F29-6EE4-40C1-BF66-5D26858F5BBC}" srcOrd="3" destOrd="0" parTransId="{A7EF2FBD-0488-44C1-8BEE-50378EE83610}" sibTransId="{2E0D6662-1EEC-4AB0-AC6A-6CC538B106E1}"/>
    <dgm:cxn modelId="{9861F729-2621-4F68-9074-5DD130721B58}" type="presOf" srcId="{3E855888-5A26-40E0-81E7-92C755D44DD9}" destId="{58F29A34-16AB-40FC-9DED-66C3ECE82C6B}" srcOrd="0" destOrd="0" presId="urn:microsoft.com/office/officeart/2005/8/layout/hList1"/>
    <dgm:cxn modelId="{3C45B338-24ED-49E8-9A05-DE3D01C67F3D}" type="presOf" srcId="{8A5D9B58-4708-4740-A422-F80710F243B9}" destId="{781AEEB6-407D-4124-B83E-E46527DA2F1E}" srcOrd="0" destOrd="1" presId="urn:microsoft.com/office/officeart/2005/8/layout/hList1"/>
    <dgm:cxn modelId="{190C5B90-CAD6-4D47-B4C8-AA063170826A}" type="presParOf" srcId="{E8251D8A-19A4-4D8A-BD54-9AF932D756A2}" destId="{9435810C-8C81-44F2-B4DD-BDAA87A38A16}" srcOrd="0" destOrd="0" presId="urn:microsoft.com/office/officeart/2005/8/layout/hList1"/>
    <dgm:cxn modelId="{FEE891C8-BC09-4DE2-B071-DDB3F764CEB8}" type="presParOf" srcId="{9435810C-8C81-44F2-B4DD-BDAA87A38A16}" destId="{54165ECB-3864-4905-BC39-C69A00F2E288}" srcOrd="0" destOrd="0" presId="urn:microsoft.com/office/officeart/2005/8/layout/hList1"/>
    <dgm:cxn modelId="{FDB9E0F5-951D-4EA1-AC7B-EC6DFD94FF11}" type="presParOf" srcId="{9435810C-8C81-44F2-B4DD-BDAA87A38A16}" destId="{65A95B28-6E9D-4CEC-AACD-7A49F1115316}" srcOrd="1" destOrd="0" presId="urn:microsoft.com/office/officeart/2005/8/layout/hList1"/>
    <dgm:cxn modelId="{4EAC9B98-45BF-414D-B33E-6D1E6EA1C324}" type="presParOf" srcId="{E8251D8A-19A4-4D8A-BD54-9AF932D756A2}" destId="{C0F20BA8-12A1-4219-AF13-B5A7502EB3A1}" srcOrd="1" destOrd="0" presId="urn:microsoft.com/office/officeart/2005/8/layout/hList1"/>
    <dgm:cxn modelId="{D1A917E1-798B-491D-A8BE-3FA7020AA004}" type="presParOf" srcId="{E8251D8A-19A4-4D8A-BD54-9AF932D756A2}" destId="{6F6F5553-4A36-415C-ACC5-4C7915386269}" srcOrd="2" destOrd="0" presId="urn:microsoft.com/office/officeart/2005/8/layout/hList1"/>
    <dgm:cxn modelId="{B05A1F65-7125-49C8-B164-CD6C7FE68B9E}" type="presParOf" srcId="{6F6F5553-4A36-415C-ACC5-4C7915386269}" destId="{836902BF-5F9C-46C7-9CE5-41BE7E0D5590}" srcOrd="0" destOrd="0" presId="urn:microsoft.com/office/officeart/2005/8/layout/hList1"/>
    <dgm:cxn modelId="{F848D87F-0D6B-4696-A1D9-473D25706B7A}" type="presParOf" srcId="{6F6F5553-4A36-415C-ACC5-4C7915386269}" destId="{6433138C-9907-4303-894D-BE0406BE491E}" srcOrd="1" destOrd="0" presId="urn:microsoft.com/office/officeart/2005/8/layout/hList1"/>
    <dgm:cxn modelId="{FF53F9C9-C49D-4ACB-AAAE-33F46874AF89}" type="presParOf" srcId="{E8251D8A-19A4-4D8A-BD54-9AF932D756A2}" destId="{884DA77D-3830-4C3C-B69E-48ED84475228}" srcOrd="3" destOrd="0" presId="urn:microsoft.com/office/officeart/2005/8/layout/hList1"/>
    <dgm:cxn modelId="{027CADAE-EC6A-45AD-8CCC-B89AE8206A68}" type="presParOf" srcId="{E8251D8A-19A4-4D8A-BD54-9AF932D756A2}" destId="{E3C339EB-2B47-4B53-A531-9CC3B63EF512}" srcOrd="4" destOrd="0" presId="urn:microsoft.com/office/officeart/2005/8/layout/hList1"/>
    <dgm:cxn modelId="{908C708F-5388-47B2-9984-3AEC21751A73}" type="presParOf" srcId="{E3C339EB-2B47-4B53-A531-9CC3B63EF512}" destId="{94DD8A65-24E6-4130-9B6C-5A3956A85B32}" srcOrd="0" destOrd="0" presId="urn:microsoft.com/office/officeart/2005/8/layout/hList1"/>
    <dgm:cxn modelId="{D617D4B8-7074-4314-B460-0A27BCC6DF6F}" type="presParOf" srcId="{E3C339EB-2B47-4B53-A531-9CC3B63EF512}" destId="{781AEEB6-407D-4124-B83E-E46527DA2F1E}" srcOrd="1" destOrd="0" presId="urn:microsoft.com/office/officeart/2005/8/layout/hList1"/>
    <dgm:cxn modelId="{55378A40-8265-4A82-B4CD-FA3DEB90E9A0}" type="presParOf" srcId="{E8251D8A-19A4-4D8A-BD54-9AF932D756A2}" destId="{FD867731-F620-4738-B391-AB0BD2CAF392}" srcOrd="5" destOrd="0" presId="urn:microsoft.com/office/officeart/2005/8/layout/hList1"/>
    <dgm:cxn modelId="{2E9FF1B7-AF35-4C1F-87E5-2483BFD56226}" type="presParOf" srcId="{E8251D8A-19A4-4D8A-BD54-9AF932D756A2}" destId="{C94B52EC-B677-4297-9248-AEF17D0AD2FD}" srcOrd="6" destOrd="0" presId="urn:microsoft.com/office/officeart/2005/8/layout/hList1"/>
    <dgm:cxn modelId="{F2F301F3-F5F2-4E28-906C-E0F4C0E1E4D3}" type="presParOf" srcId="{C94B52EC-B677-4297-9248-AEF17D0AD2FD}" destId="{E4643F21-41C0-44FF-9AD7-F77EAE40B3F5}" srcOrd="0" destOrd="0" presId="urn:microsoft.com/office/officeart/2005/8/layout/hList1"/>
    <dgm:cxn modelId="{CFA85B0B-C419-43AE-B7E5-2733850EA3B6}" type="presParOf" srcId="{C94B52EC-B677-4297-9248-AEF17D0AD2FD}" destId="{E0B210E9-0660-46ED-9782-3AC3FF29C1BB}" srcOrd="1" destOrd="0" presId="urn:microsoft.com/office/officeart/2005/8/layout/hList1"/>
    <dgm:cxn modelId="{A1682758-14E5-4AAA-B8A8-477B701AD8BB}" type="presParOf" srcId="{E8251D8A-19A4-4D8A-BD54-9AF932D756A2}" destId="{39A0F615-B72B-40F8-98F2-41745C834A61}" srcOrd="7" destOrd="0" presId="urn:microsoft.com/office/officeart/2005/8/layout/hList1"/>
    <dgm:cxn modelId="{7C76AAA2-44E5-427D-97AF-2291B70E8C70}" type="presParOf" srcId="{E8251D8A-19A4-4D8A-BD54-9AF932D756A2}" destId="{1E323E40-70C5-4ED8-A9E2-26977163A298}" srcOrd="8" destOrd="0" presId="urn:microsoft.com/office/officeart/2005/8/layout/hList1"/>
    <dgm:cxn modelId="{DB8EC94D-ABB4-45CC-A0E5-47C264ADB7BB}" type="presParOf" srcId="{1E323E40-70C5-4ED8-A9E2-26977163A298}" destId="{58F29A34-16AB-40FC-9DED-66C3ECE82C6B}" srcOrd="0" destOrd="0" presId="urn:microsoft.com/office/officeart/2005/8/layout/hList1"/>
    <dgm:cxn modelId="{B19B4BD0-331E-4B8B-A37E-9F89B199CF14}" type="presParOf" srcId="{1E323E40-70C5-4ED8-A9E2-26977163A298}" destId="{DBC58A79-4BBB-4DA7-A914-E079CC1A6EC5}" srcOrd="1" destOrd="0" presId="urn:microsoft.com/office/officeart/2005/8/layout/hList1"/>
    <dgm:cxn modelId="{B2F106F3-2366-402D-9566-9D634535C228}" type="presParOf" srcId="{E8251D8A-19A4-4D8A-BD54-9AF932D756A2}" destId="{511635B0-8535-44FD-84BF-89BAC17B3319}" srcOrd="9" destOrd="0" presId="urn:microsoft.com/office/officeart/2005/8/layout/hList1"/>
    <dgm:cxn modelId="{3C2514DB-7FA4-4380-AAB2-7F1F777F04AA}" type="presParOf" srcId="{E8251D8A-19A4-4D8A-BD54-9AF932D756A2}" destId="{B49F98AD-6BE0-4D53-A7DF-2357F026BA59}" srcOrd="10" destOrd="0" presId="urn:microsoft.com/office/officeart/2005/8/layout/hList1"/>
    <dgm:cxn modelId="{88CCCFE3-7FEC-4045-96AE-3061B1C9A556}" type="presParOf" srcId="{B49F98AD-6BE0-4D53-A7DF-2357F026BA59}" destId="{CDDE005F-2C13-4FD6-B59C-64E9C032F03A}" srcOrd="0" destOrd="0" presId="urn:microsoft.com/office/officeart/2005/8/layout/hList1"/>
    <dgm:cxn modelId="{6B70CFC9-FC80-4CB1-88D4-E8BB02CD9C65}" type="presParOf" srcId="{B49F98AD-6BE0-4D53-A7DF-2357F026BA59}" destId="{F6D5DBF4-4F17-4CB6-AD26-375BF9957F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423FE5-99EC-4A29-ADE6-5FFA5587154C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4E6C1C2E-C714-4C77-9E5A-1AA47588630B}">
      <dgm:prSet phldrT="[Texto]"/>
      <dgm:spPr/>
      <dgm:t>
        <a:bodyPr/>
        <a:lstStyle/>
        <a:p>
          <a:r>
            <a:rPr lang="es-ES" sz="1000" b="1" dirty="0"/>
            <a:t>METODOLOGICAS</a:t>
          </a:r>
          <a:endParaRPr lang="es-ES_tradnl" sz="1000"/>
        </a:p>
      </dgm:t>
    </dgm:pt>
    <dgm:pt modelId="{C97F0672-EC99-4F63-B8AF-EDD2729C1154}" type="parTrans" cxnId="{05A4EA69-2D6A-45B2-B650-F4D9C1E7E048}">
      <dgm:prSet/>
      <dgm:spPr/>
      <dgm:t>
        <a:bodyPr/>
        <a:lstStyle/>
        <a:p>
          <a:endParaRPr lang="es-ES_tradnl"/>
        </a:p>
      </dgm:t>
    </dgm:pt>
    <dgm:pt modelId="{63BDAC5C-ADC6-4056-99EE-4CC52B78EB37}" type="sibTrans" cxnId="{05A4EA69-2D6A-45B2-B650-F4D9C1E7E048}">
      <dgm:prSet/>
      <dgm:spPr/>
      <dgm:t>
        <a:bodyPr/>
        <a:lstStyle/>
        <a:p>
          <a:endParaRPr lang="es-ES_tradnl"/>
        </a:p>
      </dgm:t>
    </dgm:pt>
    <dgm:pt modelId="{0B9E36DD-D723-4C6D-807A-209E8325E6F6}">
      <dgm:prSet/>
      <dgm:spPr/>
      <dgm:t>
        <a:bodyPr/>
        <a:lstStyle/>
        <a:p>
          <a:r>
            <a:rPr lang="es-ES" sz="1000" b="1" dirty="0"/>
            <a:t>ORGANIZATIVAS</a:t>
          </a:r>
          <a:endParaRPr lang="es-ES" sz="1000" dirty="0"/>
        </a:p>
      </dgm:t>
    </dgm:pt>
    <dgm:pt modelId="{6C2BD95A-FDA6-4382-B179-01372C0B6487}" type="parTrans" cxnId="{296BF79D-90C8-4A9A-9E55-E3F54FCE9D56}">
      <dgm:prSet/>
      <dgm:spPr/>
      <dgm:t>
        <a:bodyPr/>
        <a:lstStyle/>
        <a:p>
          <a:endParaRPr lang="es-ES_tradnl"/>
        </a:p>
      </dgm:t>
    </dgm:pt>
    <dgm:pt modelId="{EC39563A-3665-4415-9B9A-48859D82C89B}" type="sibTrans" cxnId="{296BF79D-90C8-4A9A-9E55-E3F54FCE9D56}">
      <dgm:prSet/>
      <dgm:spPr/>
      <dgm:t>
        <a:bodyPr/>
        <a:lstStyle/>
        <a:p>
          <a:endParaRPr lang="es-ES_tradnl"/>
        </a:p>
      </dgm:t>
    </dgm:pt>
    <dgm:pt modelId="{D294803C-A5DD-4C5D-A168-9C69B27BBD40}">
      <dgm:prSet/>
      <dgm:spPr/>
      <dgm:t>
        <a:bodyPr/>
        <a:lstStyle/>
        <a:p>
          <a:r>
            <a:rPr lang="es-ES" sz="1000" b="1" dirty="0"/>
            <a:t>TECNOLOGICAS</a:t>
          </a:r>
          <a:endParaRPr lang="es-ES" sz="1000" dirty="0"/>
        </a:p>
      </dgm:t>
    </dgm:pt>
    <dgm:pt modelId="{5CC603BB-BCBA-41DC-9EAC-0AB49958D463}" type="parTrans" cxnId="{99DC08BE-A9DE-43C0-A5B8-69738CE9EE25}">
      <dgm:prSet/>
      <dgm:spPr/>
      <dgm:t>
        <a:bodyPr/>
        <a:lstStyle/>
        <a:p>
          <a:endParaRPr lang="es-ES_tradnl"/>
        </a:p>
      </dgm:t>
    </dgm:pt>
    <dgm:pt modelId="{6C77C72C-6190-4AEF-A30A-0A1C696E1BCA}" type="sibTrans" cxnId="{99DC08BE-A9DE-43C0-A5B8-69738CE9EE25}">
      <dgm:prSet/>
      <dgm:spPr/>
      <dgm:t>
        <a:bodyPr/>
        <a:lstStyle/>
        <a:p>
          <a:endParaRPr lang="es-ES_tradnl"/>
        </a:p>
      </dgm:t>
    </dgm:pt>
    <dgm:pt modelId="{93381FA7-360E-4CC7-9C67-0DCF3794FC36}">
      <dgm:prSet/>
      <dgm:spPr/>
      <dgm:t>
        <a:bodyPr/>
        <a:lstStyle/>
        <a:p>
          <a:r>
            <a:rPr lang="es-ES" sz="1000" b="1" dirty="0"/>
            <a:t>FORMATIVAS</a:t>
          </a:r>
          <a:endParaRPr lang="es-ES" sz="1000" dirty="0"/>
        </a:p>
      </dgm:t>
    </dgm:pt>
    <dgm:pt modelId="{3879BC29-0120-4600-B698-94E4E3A72F25}" type="parTrans" cxnId="{47F6DE31-8B78-4B9A-ABDB-F14013AEA09E}">
      <dgm:prSet/>
      <dgm:spPr/>
      <dgm:t>
        <a:bodyPr/>
        <a:lstStyle/>
        <a:p>
          <a:endParaRPr lang="es-ES_tradnl"/>
        </a:p>
      </dgm:t>
    </dgm:pt>
    <dgm:pt modelId="{66966725-2C61-4F7D-81B0-58439F1005F9}" type="sibTrans" cxnId="{47F6DE31-8B78-4B9A-ABDB-F14013AEA09E}">
      <dgm:prSet/>
      <dgm:spPr/>
      <dgm:t>
        <a:bodyPr/>
        <a:lstStyle/>
        <a:p>
          <a:endParaRPr lang="es-ES_tradnl"/>
        </a:p>
      </dgm:t>
    </dgm:pt>
    <dgm:pt modelId="{958D3611-9712-44F6-9FEE-36A20F323659}">
      <dgm:prSet/>
      <dgm:spPr/>
      <dgm:t>
        <a:bodyPr/>
        <a:lstStyle/>
        <a:p>
          <a:r>
            <a:rPr lang="es-ES" sz="1000" b="1" dirty="0"/>
            <a:t>NORMATIVAS</a:t>
          </a:r>
          <a:endParaRPr lang="es-ES" sz="1000" dirty="0"/>
        </a:p>
      </dgm:t>
    </dgm:pt>
    <dgm:pt modelId="{A2633CED-1B20-45A3-829E-D8512367869B}" type="parTrans" cxnId="{FBC797CD-BBEB-4F66-80BB-F65D28BC8D8A}">
      <dgm:prSet/>
      <dgm:spPr/>
      <dgm:t>
        <a:bodyPr/>
        <a:lstStyle/>
        <a:p>
          <a:endParaRPr lang="es-ES_tradnl"/>
        </a:p>
      </dgm:t>
    </dgm:pt>
    <dgm:pt modelId="{B01FC64D-7CA8-4007-8AA4-184C8D59BDCC}" type="sibTrans" cxnId="{FBC797CD-BBEB-4F66-80BB-F65D28BC8D8A}">
      <dgm:prSet/>
      <dgm:spPr/>
      <dgm:t>
        <a:bodyPr/>
        <a:lstStyle/>
        <a:p>
          <a:endParaRPr lang="es-ES_tradnl"/>
        </a:p>
      </dgm:t>
    </dgm:pt>
    <dgm:pt modelId="{FE64973D-D6BA-4CCF-AA79-CE308D4500C8}">
      <dgm:prSet phldrT="[Texto]" custT="1"/>
      <dgm:spPr/>
      <dgm:t>
        <a:bodyPr/>
        <a:lstStyle/>
        <a:p>
          <a:r>
            <a:rPr lang="es-ES" sz="1000" dirty="0"/>
            <a:t>Cambiar la metodología: avanzar hacia una metodología inclusiva y colaborativa (en cualquiera de sus múltiples experiencias...).</a:t>
          </a:r>
          <a:endParaRPr lang="es-ES_tradnl" sz="1000"/>
        </a:p>
      </dgm:t>
    </dgm:pt>
    <dgm:pt modelId="{DEBA5B86-D679-4000-9BA1-D3453D8F1241}" type="parTrans" cxnId="{F27F4141-92F2-46DB-A22B-FEB6E287175B}">
      <dgm:prSet/>
      <dgm:spPr/>
      <dgm:t>
        <a:bodyPr/>
        <a:lstStyle/>
        <a:p>
          <a:endParaRPr lang="es-ES_tradnl"/>
        </a:p>
      </dgm:t>
    </dgm:pt>
    <dgm:pt modelId="{BDA74888-7E87-46A5-AF2C-CB1585F22581}" type="sibTrans" cxnId="{F27F4141-92F2-46DB-A22B-FEB6E287175B}">
      <dgm:prSet/>
      <dgm:spPr/>
      <dgm:t>
        <a:bodyPr/>
        <a:lstStyle/>
        <a:p>
          <a:endParaRPr lang="es-ES_tradnl"/>
        </a:p>
      </dgm:t>
    </dgm:pt>
    <dgm:pt modelId="{DBE6E77C-91C6-4A0D-A8EF-88F6874C3AA7}">
      <dgm:prSet phldrT="[Texto]" custT="1"/>
      <dgm:spPr/>
      <dgm:t>
        <a:bodyPr/>
        <a:lstStyle/>
        <a:p>
          <a:r>
            <a:rPr lang="es-ES" sz="1000" dirty="0"/>
            <a:t>Utilización de metodologías activas. </a:t>
          </a:r>
          <a:endParaRPr lang="es-ES_tradnl" sz="1000"/>
        </a:p>
      </dgm:t>
    </dgm:pt>
    <dgm:pt modelId="{8178D711-B49B-4492-8F59-C62FE2AA7C59}" type="parTrans" cxnId="{89786B99-4748-431C-A624-EE23742483F3}">
      <dgm:prSet/>
      <dgm:spPr/>
      <dgm:t>
        <a:bodyPr/>
        <a:lstStyle/>
        <a:p>
          <a:endParaRPr lang="es-ES_tradnl"/>
        </a:p>
      </dgm:t>
    </dgm:pt>
    <dgm:pt modelId="{291DC811-E326-488F-AC6D-B4C5EA384861}" type="sibTrans" cxnId="{89786B99-4748-431C-A624-EE23742483F3}">
      <dgm:prSet/>
      <dgm:spPr/>
      <dgm:t>
        <a:bodyPr/>
        <a:lstStyle/>
        <a:p>
          <a:endParaRPr lang="es-ES_tradnl"/>
        </a:p>
      </dgm:t>
    </dgm:pt>
    <dgm:pt modelId="{E0161AA7-ECA3-40EA-9859-22F23E76E228}">
      <dgm:prSet custT="1"/>
      <dgm:spPr/>
      <dgm:t>
        <a:bodyPr/>
        <a:lstStyle/>
        <a:p>
          <a:r>
            <a:rPr lang="es-ES" sz="1000" dirty="0"/>
            <a:t>Posibilidad de modificaciones curriculares y organizativas.</a:t>
          </a:r>
        </a:p>
      </dgm:t>
    </dgm:pt>
    <dgm:pt modelId="{CDC20088-7631-49E6-BF0A-EA18045A2AB7}" type="parTrans" cxnId="{0823006E-091F-484A-922F-BE210516B1D3}">
      <dgm:prSet/>
      <dgm:spPr/>
      <dgm:t>
        <a:bodyPr/>
        <a:lstStyle/>
        <a:p>
          <a:endParaRPr lang="es-ES_tradnl"/>
        </a:p>
      </dgm:t>
    </dgm:pt>
    <dgm:pt modelId="{DF9FEDA7-221F-4CB7-8281-F59D6889969A}" type="sibTrans" cxnId="{0823006E-091F-484A-922F-BE210516B1D3}">
      <dgm:prSet/>
      <dgm:spPr/>
      <dgm:t>
        <a:bodyPr/>
        <a:lstStyle/>
        <a:p>
          <a:endParaRPr lang="es-ES_tradnl"/>
        </a:p>
      </dgm:t>
    </dgm:pt>
    <dgm:pt modelId="{05EF4F23-56D0-4E4D-B188-8F5C50563A45}">
      <dgm:prSet custT="1"/>
      <dgm:spPr/>
      <dgm:t>
        <a:bodyPr/>
        <a:lstStyle/>
        <a:p>
          <a:r>
            <a:rPr lang="es-ES" sz="1000" dirty="0"/>
            <a:t>Ofrecer modelos para la integración de las TIC que contemplen e integren los siguientes elementos: espacios, metodología y uso eficaz de las TIC.</a:t>
          </a:r>
        </a:p>
      </dgm:t>
    </dgm:pt>
    <dgm:pt modelId="{76BD9DBE-5E45-4C14-A832-6349C723E55D}" type="parTrans" cxnId="{549A0587-2C87-44EC-808C-F8F8D1951E90}">
      <dgm:prSet/>
      <dgm:spPr/>
      <dgm:t>
        <a:bodyPr/>
        <a:lstStyle/>
        <a:p>
          <a:endParaRPr lang="es-ES_tradnl"/>
        </a:p>
      </dgm:t>
    </dgm:pt>
    <dgm:pt modelId="{63114FED-8375-4247-A743-3E3C1CB4B4F5}" type="sibTrans" cxnId="{549A0587-2C87-44EC-808C-F8F8D1951E90}">
      <dgm:prSet/>
      <dgm:spPr/>
      <dgm:t>
        <a:bodyPr/>
        <a:lstStyle/>
        <a:p>
          <a:endParaRPr lang="es-ES_tradnl"/>
        </a:p>
      </dgm:t>
    </dgm:pt>
    <dgm:pt modelId="{AD32659B-4D7C-4485-80AC-828ECFDAFC30}">
      <dgm:prSet custT="1"/>
      <dgm:spPr/>
      <dgm:t>
        <a:bodyPr/>
        <a:lstStyle/>
        <a:p>
          <a:r>
            <a:rPr lang="es-ES" sz="1000" dirty="0"/>
            <a:t>Libertad para que en las aulas puedan entrar los avances que nos reclaman los centros educativos.</a:t>
          </a:r>
        </a:p>
      </dgm:t>
    </dgm:pt>
    <dgm:pt modelId="{DFEAC88F-F54A-4CB7-A3FB-9ECE9EF22287}" type="parTrans" cxnId="{4629EC56-D083-46A3-9E24-EB248F1F7F01}">
      <dgm:prSet/>
      <dgm:spPr/>
      <dgm:t>
        <a:bodyPr/>
        <a:lstStyle/>
        <a:p>
          <a:endParaRPr lang="es-ES_tradnl"/>
        </a:p>
      </dgm:t>
    </dgm:pt>
    <dgm:pt modelId="{1605497E-8D7C-42B9-94FD-25791F3F50AE}" type="sibTrans" cxnId="{4629EC56-D083-46A3-9E24-EB248F1F7F01}">
      <dgm:prSet/>
      <dgm:spPr/>
      <dgm:t>
        <a:bodyPr/>
        <a:lstStyle/>
        <a:p>
          <a:endParaRPr lang="es-ES_tradnl"/>
        </a:p>
      </dgm:t>
    </dgm:pt>
    <dgm:pt modelId="{833096AD-A591-4E20-A1A5-9FFBA5C77F44}">
      <dgm:prSet custT="1"/>
      <dgm:spPr/>
      <dgm:t>
        <a:bodyPr/>
        <a:lstStyle/>
        <a:p>
          <a:r>
            <a:rPr lang="es-ES" sz="1000" dirty="0"/>
            <a:t>Disponibilidad de una buena red de datos. </a:t>
          </a:r>
        </a:p>
      </dgm:t>
    </dgm:pt>
    <dgm:pt modelId="{DA6FF969-2D88-419F-9769-AAA50BC0381F}" type="parTrans" cxnId="{43E3C2B5-017F-4E8F-901B-4F5F6A50CD5F}">
      <dgm:prSet/>
      <dgm:spPr/>
      <dgm:t>
        <a:bodyPr/>
        <a:lstStyle/>
        <a:p>
          <a:endParaRPr lang="es-ES_tradnl"/>
        </a:p>
      </dgm:t>
    </dgm:pt>
    <dgm:pt modelId="{13E68A2F-1F5E-44F0-AD85-6F61659F4EFB}" type="sibTrans" cxnId="{43E3C2B5-017F-4E8F-901B-4F5F6A50CD5F}">
      <dgm:prSet/>
      <dgm:spPr/>
      <dgm:t>
        <a:bodyPr/>
        <a:lstStyle/>
        <a:p>
          <a:endParaRPr lang="es-ES_tradnl"/>
        </a:p>
      </dgm:t>
    </dgm:pt>
    <dgm:pt modelId="{3642CB1A-F003-451B-A448-B8D718BBE0FF}">
      <dgm:prSet custT="1"/>
      <dgm:spPr/>
      <dgm:t>
        <a:bodyPr/>
        <a:lstStyle/>
        <a:p>
          <a:r>
            <a:rPr lang="es-ES" sz="1000" dirty="0"/>
            <a:t>Disponibilidad de equipamiento digital fiable y actualizado.</a:t>
          </a:r>
        </a:p>
      </dgm:t>
    </dgm:pt>
    <dgm:pt modelId="{62A13C79-D517-4761-9242-F6AEC0B71E73}" type="parTrans" cxnId="{A0EB5ECB-9A1A-4E55-85F2-231219CCB7E7}">
      <dgm:prSet/>
      <dgm:spPr/>
      <dgm:t>
        <a:bodyPr/>
        <a:lstStyle/>
        <a:p>
          <a:endParaRPr lang="es-ES_tradnl"/>
        </a:p>
      </dgm:t>
    </dgm:pt>
    <dgm:pt modelId="{BAEF0CC4-6A0E-4BBA-9410-4F26A9CBC063}" type="sibTrans" cxnId="{A0EB5ECB-9A1A-4E55-85F2-231219CCB7E7}">
      <dgm:prSet/>
      <dgm:spPr/>
      <dgm:t>
        <a:bodyPr/>
        <a:lstStyle/>
        <a:p>
          <a:endParaRPr lang="es-ES_tradnl"/>
        </a:p>
      </dgm:t>
    </dgm:pt>
    <dgm:pt modelId="{910417ED-E1B5-4051-8EF0-F47A7B12C000}">
      <dgm:prSet custT="1"/>
      <dgm:spPr/>
      <dgm:t>
        <a:bodyPr/>
        <a:lstStyle/>
        <a:p>
          <a:r>
            <a:rPr lang="es-ES" sz="1000" dirty="0"/>
            <a:t>BYOD (Alumnos y profesores). Recursos digitales interactivos.</a:t>
          </a:r>
        </a:p>
      </dgm:t>
    </dgm:pt>
    <dgm:pt modelId="{D5867F4B-FC18-41FD-AFC3-0CF969505F82}" type="parTrans" cxnId="{27E7FDB1-58EC-4DF5-A052-0A5DDC4A6CC7}">
      <dgm:prSet/>
      <dgm:spPr/>
      <dgm:t>
        <a:bodyPr/>
        <a:lstStyle/>
        <a:p>
          <a:endParaRPr lang="es-ES_tradnl"/>
        </a:p>
      </dgm:t>
    </dgm:pt>
    <dgm:pt modelId="{117C4C82-BD86-4EEB-A5FA-29CAF62F1F28}" type="sibTrans" cxnId="{27E7FDB1-58EC-4DF5-A052-0A5DDC4A6CC7}">
      <dgm:prSet/>
      <dgm:spPr/>
      <dgm:t>
        <a:bodyPr/>
        <a:lstStyle/>
        <a:p>
          <a:endParaRPr lang="es-ES_tradnl"/>
        </a:p>
      </dgm:t>
    </dgm:pt>
    <dgm:pt modelId="{7418B819-59F7-4F9E-B839-727058415A8A}">
      <dgm:prSet custT="1"/>
      <dgm:spPr/>
      <dgm:t>
        <a:bodyPr/>
        <a:lstStyle/>
        <a:p>
          <a:r>
            <a:rPr lang="es-ES" sz="1000" dirty="0"/>
            <a:t>Disponibilidad de formación adecuada a través de itinerarios formativos estables y actualizados. </a:t>
          </a:r>
        </a:p>
      </dgm:t>
    </dgm:pt>
    <dgm:pt modelId="{8EC43486-DB64-431B-90E9-7AC8858F3B1E}" type="parTrans" cxnId="{B7E1CC3A-19F7-4497-9EB7-EDD461C69295}">
      <dgm:prSet/>
      <dgm:spPr/>
      <dgm:t>
        <a:bodyPr/>
        <a:lstStyle/>
        <a:p>
          <a:endParaRPr lang="es-ES_tradnl"/>
        </a:p>
      </dgm:t>
    </dgm:pt>
    <dgm:pt modelId="{F55A0FF0-B6A5-4706-A50D-1FB0DE850C47}" type="sibTrans" cxnId="{B7E1CC3A-19F7-4497-9EB7-EDD461C69295}">
      <dgm:prSet/>
      <dgm:spPr/>
      <dgm:t>
        <a:bodyPr/>
        <a:lstStyle/>
        <a:p>
          <a:endParaRPr lang="es-ES_tradnl"/>
        </a:p>
      </dgm:t>
    </dgm:pt>
    <dgm:pt modelId="{0DC98347-7382-491F-9D7C-EFA1A60A6278}">
      <dgm:prSet custT="1"/>
      <dgm:spPr/>
      <dgm:t>
        <a:bodyPr/>
        <a:lstStyle/>
        <a:p>
          <a:r>
            <a:rPr lang="es-ES" sz="1000" dirty="0"/>
            <a:t>Formación en competencia digital y su inclusión en las programaciones de aula. </a:t>
          </a:r>
        </a:p>
      </dgm:t>
    </dgm:pt>
    <dgm:pt modelId="{F2E3E68B-C76F-4D0F-BE30-6EA6595CD7A2}" type="parTrans" cxnId="{AA20E055-4FC8-4BC1-BF94-A0EF3EC0256D}">
      <dgm:prSet/>
      <dgm:spPr/>
      <dgm:t>
        <a:bodyPr/>
        <a:lstStyle/>
        <a:p>
          <a:endParaRPr lang="es-ES_tradnl"/>
        </a:p>
      </dgm:t>
    </dgm:pt>
    <dgm:pt modelId="{44F2C2EF-FD0D-4957-9695-0D5D831DF523}" type="sibTrans" cxnId="{AA20E055-4FC8-4BC1-BF94-A0EF3EC0256D}">
      <dgm:prSet/>
      <dgm:spPr/>
      <dgm:t>
        <a:bodyPr/>
        <a:lstStyle/>
        <a:p>
          <a:endParaRPr lang="es-ES_tradnl"/>
        </a:p>
      </dgm:t>
    </dgm:pt>
    <dgm:pt modelId="{566DD534-70BB-4AAC-A31D-2BED7F7F4251}">
      <dgm:prSet custT="1"/>
      <dgm:spPr/>
      <dgm:t>
        <a:bodyPr/>
        <a:lstStyle/>
        <a:p>
          <a:r>
            <a:rPr lang="es-ES" sz="1000" dirty="0"/>
            <a:t>Mejorar la formación inicial de los docentes, desde la universidad. </a:t>
          </a:r>
        </a:p>
      </dgm:t>
    </dgm:pt>
    <dgm:pt modelId="{98AFFDDF-0ABF-4931-BDDC-6F460299F52A}" type="parTrans" cxnId="{C8742A9A-A97D-497D-8BC5-FF956362E011}">
      <dgm:prSet/>
      <dgm:spPr/>
      <dgm:t>
        <a:bodyPr/>
        <a:lstStyle/>
        <a:p>
          <a:endParaRPr lang="es-ES_tradnl"/>
        </a:p>
      </dgm:t>
    </dgm:pt>
    <dgm:pt modelId="{673B4BB7-4B08-4592-B57B-1A8DBFF67B63}" type="sibTrans" cxnId="{C8742A9A-A97D-497D-8BC5-FF956362E011}">
      <dgm:prSet/>
      <dgm:spPr/>
      <dgm:t>
        <a:bodyPr/>
        <a:lstStyle/>
        <a:p>
          <a:endParaRPr lang="es-ES_tradnl"/>
        </a:p>
      </dgm:t>
    </dgm:pt>
    <dgm:pt modelId="{AECEA8C3-72FF-4D44-8DCE-6452DD910452}">
      <dgm:prSet custT="1"/>
      <dgm:spPr/>
      <dgm:t>
        <a:bodyPr/>
        <a:lstStyle/>
        <a:p>
          <a:r>
            <a:rPr lang="es-ES" sz="1000" dirty="0"/>
            <a:t>Formación mediante la </a:t>
          </a:r>
          <a:r>
            <a:rPr lang="es-ES" sz="1000" dirty="0" err="1"/>
            <a:t>mentorización</a:t>
          </a:r>
          <a:r>
            <a:rPr lang="es-ES" sz="1000" dirty="0"/>
            <a:t> con acompañamiento en el aula.</a:t>
          </a:r>
        </a:p>
      </dgm:t>
    </dgm:pt>
    <dgm:pt modelId="{BB4B5D41-1F2C-4FEB-8B5F-4FDA9FF0291D}" type="parTrans" cxnId="{A98D7FA7-5AA9-4893-8405-A3695007D54C}">
      <dgm:prSet/>
      <dgm:spPr/>
      <dgm:t>
        <a:bodyPr/>
        <a:lstStyle/>
        <a:p>
          <a:endParaRPr lang="es-ES_tradnl"/>
        </a:p>
      </dgm:t>
    </dgm:pt>
    <dgm:pt modelId="{016F5C2E-2FF7-4464-B2CD-E8143072C8ED}" type="sibTrans" cxnId="{A98D7FA7-5AA9-4893-8405-A3695007D54C}">
      <dgm:prSet/>
      <dgm:spPr/>
      <dgm:t>
        <a:bodyPr/>
        <a:lstStyle/>
        <a:p>
          <a:endParaRPr lang="es-ES_tradnl"/>
        </a:p>
      </dgm:t>
    </dgm:pt>
    <dgm:pt modelId="{7CC27A60-A1AF-47B8-8F5B-1D96FCA97C25}">
      <dgm:prSet custT="1"/>
      <dgm:spPr/>
      <dgm:t>
        <a:bodyPr/>
        <a:lstStyle/>
        <a:p>
          <a:r>
            <a:rPr lang="es-ES" sz="1000" dirty="0"/>
            <a:t>Desarrollo de marcos competenciales como el de la competencia digital docente, que permiten estar al margen de los cambios que se van produciendo en las leyes educativa</a:t>
          </a:r>
        </a:p>
      </dgm:t>
    </dgm:pt>
    <dgm:pt modelId="{47B9A82A-7236-4DD3-B671-3A02C8A1B74E}" type="parTrans" cxnId="{ACE344BB-3F0F-4058-AD02-160B063D99CD}">
      <dgm:prSet/>
      <dgm:spPr/>
      <dgm:t>
        <a:bodyPr/>
        <a:lstStyle/>
        <a:p>
          <a:endParaRPr lang="es-ES_tradnl"/>
        </a:p>
      </dgm:t>
    </dgm:pt>
    <dgm:pt modelId="{619770C0-ABF8-49F3-80E6-EA75D3BFC0D8}" type="sibTrans" cxnId="{ACE344BB-3F0F-4058-AD02-160B063D99CD}">
      <dgm:prSet/>
      <dgm:spPr/>
      <dgm:t>
        <a:bodyPr/>
        <a:lstStyle/>
        <a:p>
          <a:endParaRPr lang="es-ES_tradnl"/>
        </a:p>
      </dgm:t>
    </dgm:pt>
    <dgm:pt modelId="{97D6A1E6-00C5-40E5-A8EA-516B163E11A0}">
      <dgm:prSet phldrT="[Texto]" custT="1"/>
      <dgm:spPr/>
      <dgm:t>
        <a:bodyPr/>
        <a:lstStyle/>
        <a:p>
          <a:r>
            <a:rPr lang="es-ES" sz="1000" dirty="0"/>
            <a:t>Metodología que potencie el uso de las TIC. </a:t>
          </a:r>
          <a:endParaRPr lang="es-ES_tradnl" sz="1000"/>
        </a:p>
      </dgm:t>
    </dgm:pt>
    <dgm:pt modelId="{698DE4F2-07F6-41AC-B752-CB86372AF0CA}" type="parTrans" cxnId="{A9C3F823-D694-4AA2-94D3-6832A9F7C8C6}">
      <dgm:prSet/>
      <dgm:spPr/>
      <dgm:t>
        <a:bodyPr/>
        <a:lstStyle/>
        <a:p>
          <a:endParaRPr lang="es-ES_tradnl"/>
        </a:p>
      </dgm:t>
    </dgm:pt>
    <dgm:pt modelId="{A05814FC-8CFB-416E-8EE3-22655D29D05D}" type="sibTrans" cxnId="{A9C3F823-D694-4AA2-94D3-6832A9F7C8C6}">
      <dgm:prSet/>
      <dgm:spPr/>
      <dgm:t>
        <a:bodyPr/>
        <a:lstStyle/>
        <a:p>
          <a:endParaRPr lang="es-ES_tradnl"/>
        </a:p>
      </dgm:t>
    </dgm:pt>
    <dgm:pt modelId="{AC36891B-A5DC-4723-AF0A-66A15B3FC844}">
      <dgm:prSet custT="1"/>
      <dgm:spPr/>
      <dgm:t>
        <a:bodyPr/>
        <a:lstStyle/>
        <a:p>
          <a:r>
            <a:rPr lang="es-ES" sz="1000" dirty="0"/>
            <a:t>Conexión a internet en cada aula y equipos.</a:t>
          </a:r>
        </a:p>
      </dgm:t>
    </dgm:pt>
    <dgm:pt modelId="{F18E5DD7-15AF-4086-A93F-7D98CCCB8E5E}" type="parTrans" cxnId="{0F6A3DA3-FF75-4E7F-A8CD-6448FB9216D9}">
      <dgm:prSet/>
      <dgm:spPr/>
      <dgm:t>
        <a:bodyPr/>
        <a:lstStyle/>
        <a:p>
          <a:endParaRPr lang="es-ES_tradnl"/>
        </a:p>
      </dgm:t>
    </dgm:pt>
    <dgm:pt modelId="{D0311746-3163-4CDF-B4C4-D9DF78A433C9}" type="sibTrans" cxnId="{0F6A3DA3-FF75-4E7F-A8CD-6448FB9216D9}">
      <dgm:prSet/>
      <dgm:spPr/>
      <dgm:t>
        <a:bodyPr/>
        <a:lstStyle/>
        <a:p>
          <a:endParaRPr lang="es-ES_tradnl"/>
        </a:p>
      </dgm:t>
    </dgm:pt>
    <dgm:pt modelId="{C4B30079-4A86-4427-BE79-A748A6F6E89F}">
      <dgm:prSet custT="1"/>
      <dgm:spPr/>
      <dgm:t>
        <a:bodyPr/>
        <a:lstStyle/>
        <a:p>
          <a:r>
            <a:rPr lang="es-ES" sz="1000" dirty="0"/>
            <a:t>Dotaciones de material tecnológico en función de proyectos concretos.</a:t>
          </a:r>
        </a:p>
      </dgm:t>
    </dgm:pt>
    <dgm:pt modelId="{AB4BBA73-5527-4D81-B4C7-41F6651C27C2}" type="parTrans" cxnId="{73F0E009-526D-41EB-82A1-FC14501348A6}">
      <dgm:prSet/>
      <dgm:spPr/>
      <dgm:t>
        <a:bodyPr/>
        <a:lstStyle/>
        <a:p>
          <a:endParaRPr lang="es-ES_tradnl"/>
        </a:p>
      </dgm:t>
    </dgm:pt>
    <dgm:pt modelId="{59A29289-64D5-410F-9C59-07E6853917AF}" type="sibTrans" cxnId="{73F0E009-526D-41EB-82A1-FC14501348A6}">
      <dgm:prSet/>
      <dgm:spPr/>
      <dgm:t>
        <a:bodyPr/>
        <a:lstStyle/>
        <a:p>
          <a:endParaRPr lang="es-ES_tradnl"/>
        </a:p>
      </dgm:t>
    </dgm:pt>
    <dgm:pt modelId="{70F833EF-D8DA-4FA6-8C4A-02A0E6CD9A8E}" type="pres">
      <dgm:prSet presAssocID="{E8423FE5-99EC-4A29-ADE6-5FFA5587154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4E421F5-4F3A-4630-A46B-F3F98586CCE6}" type="pres">
      <dgm:prSet presAssocID="{4E6C1C2E-C714-4C77-9E5A-1AA47588630B}" presName="compositeNode" presStyleCnt="0">
        <dgm:presLayoutVars>
          <dgm:bulletEnabled val="1"/>
        </dgm:presLayoutVars>
      </dgm:prSet>
      <dgm:spPr/>
    </dgm:pt>
    <dgm:pt modelId="{C5F20BE6-B8B9-4EA2-B3F6-F84D7782EE9B}" type="pres">
      <dgm:prSet presAssocID="{4E6C1C2E-C714-4C77-9E5A-1AA47588630B}" presName="image" presStyleLbl="fgImgPlace1" presStyleIdx="0" presStyleCnt="5" custLinFactNeighborX="-2197" custLinFactNeighborY="-263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2BC69DE-1869-45A0-A266-2995151BB07B}" type="pres">
      <dgm:prSet presAssocID="{4E6C1C2E-C714-4C77-9E5A-1AA47588630B}" presName="childNode" presStyleLbl="node1" presStyleIdx="0" presStyleCnt="5" custScaleY="115048" custLinFactNeighborY="41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044367-AEDB-449C-A0D1-07A1D75133A9}" type="pres">
      <dgm:prSet presAssocID="{4E6C1C2E-C714-4C77-9E5A-1AA47588630B}" presName="parentNode" presStyleLbl="revTx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67E037-0270-4C2A-A2E1-5EEFB5E05EE0}" type="pres">
      <dgm:prSet presAssocID="{63BDAC5C-ADC6-4056-99EE-4CC52B78EB37}" presName="sibTrans" presStyleCnt="0"/>
      <dgm:spPr/>
    </dgm:pt>
    <dgm:pt modelId="{558D7459-6D6A-4B71-9025-CEE04C500AAC}" type="pres">
      <dgm:prSet presAssocID="{0B9E36DD-D723-4C6D-807A-209E8325E6F6}" presName="compositeNode" presStyleCnt="0">
        <dgm:presLayoutVars>
          <dgm:bulletEnabled val="1"/>
        </dgm:presLayoutVars>
      </dgm:prSet>
      <dgm:spPr/>
    </dgm:pt>
    <dgm:pt modelId="{7445781E-68FE-4591-B6C6-8D8D78BBFFAA}" type="pres">
      <dgm:prSet presAssocID="{0B9E36DD-D723-4C6D-807A-209E8325E6F6}" presName="image" presStyleLbl="fgImgPlace1" presStyleIdx="1" presStyleCnt="5" custLinFactNeighborX="-2197" custLinFactNeighborY="-2636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5CCD8EF-ECD7-46DE-AB59-3729091549D3}" type="pres">
      <dgm:prSet presAssocID="{0B9E36DD-D723-4C6D-807A-209E8325E6F6}" presName="childNode" presStyleLbl="node1" presStyleIdx="1" presStyleCnt="5" custScaleY="115048" custLinFactNeighborY="41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B20405-3753-4A54-A480-FF081240BEB0}" type="pres">
      <dgm:prSet presAssocID="{0B9E36DD-D723-4C6D-807A-209E8325E6F6}" presName="parentNode" presStyleLbl="revTx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A13FB0-4E44-4346-92E6-28A3DE6FABA2}" type="pres">
      <dgm:prSet presAssocID="{EC39563A-3665-4415-9B9A-48859D82C89B}" presName="sibTrans" presStyleCnt="0"/>
      <dgm:spPr/>
    </dgm:pt>
    <dgm:pt modelId="{A3A84859-ADF8-4B05-B992-F5532D762DB5}" type="pres">
      <dgm:prSet presAssocID="{D294803C-A5DD-4C5D-A168-9C69B27BBD40}" presName="compositeNode" presStyleCnt="0">
        <dgm:presLayoutVars>
          <dgm:bulletEnabled val="1"/>
        </dgm:presLayoutVars>
      </dgm:prSet>
      <dgm:spPr/>
    </dgm:pt>
    <dgm:pt modelId="{CA80AF74-4BC4-4757-B67F-2B9691FFB6B4}" type="pres">
      <dgm:prSet presAssocID="{D294803C-A5DD-4C5D-A168-9C69B27BBD40}" presName="image" presStyleLbl="fgImgPlace1" presStyleIdx="2" presStyleCnt="5" custLinFactNeighborX="-2197" custLinFactNeighborY="-2636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679C923-3DE0-41D3-96B8-DC467A2B75F7}" type="pres">
      <dgm:prSet presAssocID="{D294803C-A5DD-4C5D-A168-9C69B27BBD40}" presName="childNode" presStyleLbl="node1" presStyleIdx="2" presStyleCnt="5" custScaleY="115048" custLinFactNeighborY="41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9736A2-8AE2-4CF6-AAB6-2048F423EB76}" type="pres">
      <dgm:prSet presAssocID="{D294803C-A5DD-4C5D-A168-9C69B27BBD40}" presName="parentNode" presStyleLbl="revTx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145955-85AC-4131-B029-137F05CF66AA}" type="pres">
      <dgm:prSet presAssocID="{6C77C72C-6190-4AEF-A30A-0A1C696E1BCA}" presName="sibTrans" presStyleCnt="0"/>
      <dgm:spPr/>
    </dgm:pt>
    <dgm:pt modelId="{CC9EC8C4-01A0-4A8C-9719-B0DC25BD13E5}" type="pres">
      <dgm:prSet presAssocID="{93381FA7-360E-4CC7-9C67-0DCF3794FC36}" presName="compositeNode" presStyleCnt="0">
        <dgm:presLayoutVars>
          <dgm:bulletEnabled val="1"/>
        </dgm:presLayoutVars>
      </dgm:prSet>
      <dgm:spPr/>
    </dgm:pt>
    <dgm:pt modelId="{330A4875-750C-4063-B484-490F0BDA9D15}" type="pres">
      <dgm:prSet presAssocID="{93381FA7-360E-4CC7-9C67-0DCF3794FC36}" presName="image" presStyleLbl="fgImgPlace1" presStyleIdx="3" presStyleCnt="5" custLinFactNeighborX="-2197" custLinFactNeighborY="-2636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CF0FA99-8002-49F0-8D72-7271FBD31F6F}" type="pres">
      <dgm:prSet presAssocID="{93381FA7-360E-4CC7-9C67-0DCF3794FC36}" presName="childNode" presStyleLbl="node1" presStyleIdx="3" presStyleCnt="5" custScaleY="115048" custLinFactNeighborY="41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5EA227-22AF-45DF-AD94-4AF1C358C736}" type="pres">
      <dgm:prSet presAssocID="{93381FA7-360E-4CC7-9C67-0DCF3794FC36}" presName="parentNode" presStyleLbl="revTx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F854B9-3A54-4547-A3B5-3D76510F5954}" type="pres">
      <dgm:prSet presAssocID="{66966725-2C61-4F7D-81B0-58439F1005F9}" presName="sibTrans" presStyleCnt="0"/>
      <dgm:spPr/>
    </dgm:pt>
    <dgm:pt modelId="{7ABA3C11-A9CD-424C-A07B-8A30B08CB4B2}" type="pres">
      <dgm:prSet presAssocID="{958D3611-9712-44F6-9FEE-36A20F323659}" presName="compositeNode" presStyleCnt="0">
        <dgm:presLayoutVars>
          <dgm:bulletEnabled val="1"/>
        </dgm:presLayoutVars>
      </dgm:prSet>
      <dgm:spPr/>
    </dgm:pt>
    <dgm:pt modelId="{2741EE98-FC29-48A7-8AB6-05C07B45442C}" type="pres">
      <dgm:prSet presAssocID="{958D3611-9712-44F6-9FEE-36A20F323659}" presName="image" presStyleLbl="fgImgPlace1" presStyleIdx="4" presStyleCnt="5" custLinFactNeighborX="-2197" custLinFactNeighborY="-2636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DA0C16EC-55D8-4087-8A01-998AD3BD23B3}" type="pres">
      <dgm:prSet presAssocID="{958D3611-9712-44F6-9FEE-36A20F323659}" presName="childNode" presStyleLbl="node1" presStyleIdx="4" presStyleCnt="5" custScaleY="115048" custLinFactNeighborY="41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9652BD-F2D0-4BF3-A7F9-120C4E5A16F1}" type="pres">
      <dgm:prSet presAssocID="{958D3611-9712-44F6-9FEE-36A20F323659}" presName="parentNode" presStyleLbl="revTx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73412B-C431-4F94-802A-FEB7BBE3CEA4}" type="presOf" srcId="{E0161AA7-ECA3-40EA-9859-22F23E76E228}" destId="{A5CCD8EF-ECD7-46DE-AB59-3729091549D3}" srcOrd="0" destOrd="0" presId="urn:microsoft.com/office/officeart/2005/8/layout/hList2"/>
    <dgm:cxn modelId="{06EF61FF-21B3-4A30-9DF9-DAC24663B1C8}" type="presOf" srcId="{AECEA8C3-72FF-4D44-8DCE-6452DD910452}" destId="{BCF0FA99-8002-49F0-8D72-7271FBD31F6F}" srcOrd="0" destOrd="3" presId="urn:microsoft.com/office/officeart/2005/8/layout/hList2"/>
    <dgm:cxn modelId="{89786B99-4748-431C-A624-EE23742483F3}" srcId="{4E6C1C2E-C714-4C77-9E5A-1AA47588630B}" destId="{DBE6E77C-91C6-4A0D-A8EF-88F6874C3AA7}" srcOrd="1" destOrd="0" parTransId="{8178D711-B49B-4492-8F59-C62FE2AA7C59}" sibTransId="{291DC811-E326-488F-AC6D-B4C5EA384861}"/>
    <dgm:cxn modelId="{351B610D-21CB-401B-8B92-8E6238391ED8}" type="presOf" srcId="{D294803C-A5DD-4C5D-A168-9C69B27BBD40}" destId="{379736A2-8AE2-4CF6-AAB6-2048F423EB76}" srcOrd="0" destOrd="0" presId="urn:microsoft.com/office/officeart/2005/8/layout/hList2"/>
    <dgm:cxn modelId="{FBC797CD-BBEB-4F66-80BB-F65D28BC8D8A}" srcId="{E8423FE5-99EC-4A29-ADE6-5FFA5587154C}" destId="{958D3611-9712-44F6-9FEE-36A20F323659}" srcOrd="4" destOrd="0" parTransId="{A2633CED-1B20-45A3-829E-D8512367869B}" sibTransId="{B01FC64D-7CA8-4007-8AA4-184C8D59BDCC}"/>
    <dgm:cxn modelId="{E589604A-C862-4AA2-AB6E-C004F8DA44CE}" type="presOf" srcId="{7418B819-59F7-4F9E-B839-727058415A8A}" destId="{BCF0FA99-8002-49F0-8D72-7271FBD31F6F}" srcOrd="0" destOrd="0" presId="urn:microsoft.com/office/officeart/2005/8/layout/hList2"/>
    <dgm:cxn modelId="{F8F7EA86-484A-49DF-91DC-BA1D1A24F5C4}" type="presOf" srcId="{DBE6E77C-91C6-4A0D-A8EF-88F6874C3AA7}" destId="{F2BC69DE-1869-45A0-A266-2995151BB07B}" srcOrd="0" destOrd="1" presId="urn:microsoft.com/office/officeart/2005/8/layout/hList2"/>
    <dgm:cxn modelId="{7C234C1F-8867-4F8A-82A4-FAD6703093D5}" type="presOf" srcId="{833096AD-A591-4E20-A1A5-9FFBA5C77F44}" destId="{D679C923-3DE0-41D3-96B8-DC467A2B75F7}" srcOrd="0" destOrd="0" presId="urn:microsoft.com/office/officeart/2005/8/layout/hList2"/>
    <dgm:cxn modelId="{4629EC56-D083-46A3-9E24-EB248F1F7F01}" srcId="{0B9E36DD-D723-4C6D-807A-209E8325E6F6}" destId="{AD32659B-4D7C-4485-80AC-828ECFDAFC30}" srcOrd="2" destOrd="0" parTransId="{DFEAC88F-F54A-4CB7-A3FB-9ECE9EF22287}" sibTransId="{1605497E-8D7C-42B9-94FD-25791F3F50AE}"/>
    <dgm:cxn modelId="{0F6A3DA3-FF75-4E7F-A8CD-6448FB9216D9}" srcId="{D294803C-A5DD-4C5D-A168-9C69B27BBD40}" destId="{AC36891B-A5DC-4723-AF0A-66A15B3FC844}" srcOrd="1" destOrd="0" parTransId="{F18E5DD7-15AF-4086-A93F-7D98CCCB8E5E}" sibTransId="{D0311746-3163-4CDF-B4C4-D9DF78A433C9}"/>
    <dgm:cxn modelId="{AA20E055-4FC8-4BC1-BF94-A0EF3EC0256D}" srcId="{93381FA7-360E-4CC7-9C67-0DCF3794FC36}" destId="{0DC98347-7382-491F-9D7C-EFA1A60A6278}" srcOrd="1" destOrd="0" parTransId="{F2E3E68B-C76F-4D0F-BE30-6EA6595CD7A2}" sibTransId="{44F2C2EF-FD0D-4957-9695-0D5D831DF523}"/>
    <dgm:cxn modelId="{B7E1CC3A-19F7-4497-9EB7-EDD461C69295}" srcId="{93381FA7-360E-4CC7-9C67-0DCF3794FC36}" destId="{7418B819-59F7-4F9E-B839-727058415A8A}" srcOrd="0" destOrd="0" parTransId="{8EC43486-DB64-431B-90E9-7AC8858F3B1E}" sibTransId="{F55A0FF0-B6A5-4706-A50D-1FB0DE850C47}"/>
    <dgm:cxn modelId="{27E7FDB1-58EC-4DF5-A052-0A5DDC4A6CC7}" srcId="{D294803C-A5DD-4C5D-A168-9C69B27BBD40}" destId="{910417ED-E1B5-4051-8EF0-F47A7B12C000}" srcOrd="4" destOrd="0" parTransId="{D5867F4B-FC18-41FD-AFC3-0CF969505F82}" sibTransId="{117C4C82-BD86-4EEB-A5FA-29CAF62F1F28}"/>
    <dgm:cxn modelId="{296BF79D-90C8-4A9A-9E55-E3F54FCE9D56}" srcId="{E8423FE5-99EC-4A29-ADE6-5FFA5587154C}" destId="{0B9E36DD-D723-4C6D-807A-209E8325E6F6}" srcOrd="1" destOrd="0" parTransId="{6C2BD95A-FDA6-4382-B179-01372C0B6487}" sibTransId="{EC39563A-3665-4415-9B9A-48859D82C89B}"/>
    <dgm:cxn modelId="{0823006E-091F-484A-922F-BE210516B1D3}" srcId="{0B9E36DD-D723-4C6D-807A-209E8325E6F6}" destId="{E0161AA7-ECA3-40EA-9859-22F23E76E228}" srcOrd="0" destOrd="0" parTransId="{CDC20088-7631-49E6-BF0A-EA18045A2AB7}" sibTransId="{DF9FEDA7-221F-4CB7-8281-F59D6889969A}"/>
    <dgm:cxn modelId="{47F6DE31-8B78-4B9A-ABDB-F14013AEA09E}" srcId="{E8423FE5-99EC-4A29-ADE6-5FFA5587154C}" destId="{93381FA7-360E-4CC7-9C67-0DCF3794FC36}" srcOrd="3" destOrd="0" parTransId="{3879BC29-0120-4600-B698-94E4E3A72F25}" sibTransId="{66966725-2C61-4F7D-81B0-58439F1005F9}"/>
    <dgm:cxn modelId="{F27F4141-92F2-46DB-A22B-FEB6E287175B}" srcId="{4E6C1C2E-C714-4C77-9E5A-1AA47588630B}" destId="{FE64973D-D6BA-4CCF-AA79-CE308D4500C8}" srcOrd="0" destOrd="0" parTransId="{DEBA5B86-D679-4000-9BA1-D3453D8F1241}" sibTransId="{BDA74888-7E87-46A5-AF2C-CB1585F22581}"/>
    <dgm:cxn modelId="{C6503CA1-1090-4EE7-9BC1-4060D23F2B87}" type="presOf" srcId="{C4B30079-4A86-4427-BE79-A748A6F6E89F}" destId="{D679C923-3DE0-41D3-96B8-DC467A2B75F7}" srcOrd="0" destOrd="3" presId="urn:microsoft.com/office/officeart/2005/8/layout/hList2"/>
    <dgm:cxn modelId="{1FAA1841-82D6-46C0-903C-AFD583264AAB}" type="presOf" srcId="{3642CB1A-F003-451B-A448-B8D718BBE0FF}" destId="{D679C923-3DE0-41D3-96B8-DC467A2B75F7}" srcOrd="0" destOrd="2" presId="urn:microsoft.com/office/officeart/2005/8/layout/hList2"/>
    <dgm:cxn modelId="{BFAADB8B-3FD8-47FC-B39A-78B5E5A81F1C}" type="presOf" srcId="{93381FA7-360E-4CC7-9C67-0DCF3794FC36}" destId="{E85EA227-22AF-45DF-AD94-4AF1C358C736}" srcOrd="0" destOrd="0" presId="urn:microsoft.com/office/officeart/2005/8/layout/hList2"/>
    <dgm:cxn modelId="{A98D7FA7-5AA9-4893-8405-A3695007D54C}" srcId="{93381FA7-360E-4CC7-9C67-0DCF3794FC36}" destId="{AECEA8C3-72FF-4D44-8DCE-6452DD910452}" srcOrd="3" destOrd="0" parTransId="{BB4B5D41-1F2C-4FEB-8B5F-4FDA9FF0291D}" sibTransId="{016F5C2E-2FF7-4464-B2CD-E8143072C8ED}"/>
    <dgm:cxn modelId="{CDB7414C-B978-4B95-BC17-9873FFFC8C68}" type="presOf" srcId="{958D3611-9712-44F6-9FEE-36A20F323659}" destId="{019652BD-F2D0-4BF3-A7F9-120C4E5A16F1}" srcOrd="0" destOrd="0" presId="urn:microsoft.com/office/officeart/2005/8/layout/hList2"/>
    <dgm:cxn modelId="{ACE344BB-3F0F-4058-AD02-160B063D99CD}" srcId="{958D3611-9712-44F6-9FEE-36A20F323659}" destId="{7CC27A60-A1AF-47B8-8F5B-1D96FCA97C25}" srcOrd="0" destOrd="0" parTransId="{47B9A82A-7236-4DD3-B671-3A02C8A1B74E}" sibTransId="{619770C0-ABF8-49F3-80E6-EA75D3BFC0D8}"/>
    <dgm:cxn modelId="{06F38B94-1D6A-4C44-869C-106DEC8D1436}" type="presOf" srcId="{910417ED-E1B5-4051-8EF0-F47A7B12C000}" destId="{D679C923-3DE0-41D3-96B8-DC467A2B75F7}" srcOrd="0" destOrd="4" presId="urn:microsoft.com/office/officeart/2005/8/layout/hList2"/>
    <dgm:cxn modelId="{C8742A9A-A97D-497D-8BC5-FF956362E011}" srcId="{93381FA7-360E-4CC7-9C67-0DCF3794FC36}" destId="{566DD534-70BB-4AAC-A31D-2BED7F7F4251}" srcOrd="2" destOrd="0" parTransId="{98AFFDDF-0ABF-4931-BDDC-6F460299F52A}" sibTransId="{673B4BB7-4B08-4592-B57B-1A8DBFF67B63}"/>
    <dgm:cxn modelId="{B2454ABE-2D3E-43CE-874C-984544164857}" type="presOf" srcId="{E8423FE5-99EC-4A29-ADE6-5FFA5587154C}" destId="{70F833EF-D8DA-4FA6-8C4A-02A0E6CD9A8E}" srcOrd="0" destOrd="0" presId="urn:microsoft.com/office/officeart/2005/8/layout/hList2"/>
    <dgm:cxn modelId="{3C5F2EB3-5E31-45F3-BF0E-E821750AC7AB}" type="presOf" srcId="{AD32659B-4D7C-4485-80AC-828ECFDAFC30}" destId="{A5CCD8EF-ECD7-46DE-AB59-3729091549D3}" srcOrd="0" destOrd="2" presId="urn:microsoft.com/office/officeart/2005/8/layout/hList2"/>
    <dgm:cxn modelId="{47E936D1-D275-489D-8B44-6A0A1C0D4947}" type="presOf" srcId="{0DC98347-7382-491F-9D7C-EFA1A60A6278}" destId="{BCF0FA99-8002-49F0-8D72-7271FBD31F6F}" srcOrd="0" destOrd="1" presId="urn:microsoft.com/office/officeart/2005/8/layout/hList2"/>
    <dgm:cxn modelId="{05A4EA69-2D6A-45B2-B650-F4D9C1E7E048}" srcId="{E8423FE5-99EC-4A29-ADE6-5FFA5587154C}" destId="{4E6C1C2E-C714-4C77-9E5A-1AA47588630B}" srcOrd="0" destOrd="0" parTransId="{C97F0672-EC99-4F63-B8AF-EDD2729C1154}" sibTransId="{63BDAC5C-ADC6-4056-99EE-4CC52B78EB37}"/>
    <dgm:cxn modelId="{549A0587-2C87-44EC-808C-F8F8D1951E90}" srcId="{0B9E36DD-D723-4C6D-807A-209E8325E6F6}" destId="{05EF4F23-56D0-4E4D-B188-8F5C50563A45}" srcOrd="1" destOrd="0" parTransId="{76BD9DBE-5E45-4C14-A832-6349C723E55D}" sibTransId="{63114FED-8375-4247-A743-3E3C1CB4B4F5}"/>
    <dgm:cxn modelId="{C0A8E57D-EE2E-4CDF-8479-337520C365A6}" type="presOf" srcId="{05EF4F23-56D0-4E4D-B188-8F5C50563A45}" destId="{A5CCD8EF-ECD7-46DE-AB59-3729091549D3}" srcOrd="0" destOrd="1" presId="urn:microsoft.com/office/officeart/2005/8/layout/hList2"/>
    <dgm:cxn modelId="{3170093E-0EB0-4A61-BF4F-9227DA88D902}" type="presOf" srcId="{FE64973D-D6BA-4CCF-AA79-CE308D4500C8}" destId="{F2BC69DE-1869-45A0-A266-2995151BB07B}" srcOrd="0" destOrd="0" presId="urn:microsoft.com/office/officeart/2005/8/layout/hList2"/>
    <dgm:cxn modelId="{DC671E2A-C8E4-4BE7-B7A0-D5D36E5E23C4}" type="presOf" srcId="{AC36891B-A5DC-4723-AF0A-66A15B3FC844}" destId="{D679C923-3DE0-41D3-96B8-DC467A2B75F7}" srcOrd="0" destOrd="1" presId="urn:microsoft.com/office/officeart/2005/8/layout/hList2"/>
    <dgm:cxn modelId="{43E3C2B5-017F-4E8F-901B-4F5F6A50CD5F}" srcId="{D294803C-A5DD-4C5D-A168-9C69B27BBD40}" destId="{833096AD-A591-4E20-A1A5-9FFBA5C77F44}" srcOrd="0" destOrd="0" parTransId="{DA6FF969-2D88-419F-9769-AAA50BC0381F}" sibTransId="{13E68A2F-1F5E-44F0-AD85-6F61659F4EFB}"/>
    <dgm:cxn modelId="{2AE3406D-566D-4362-BC5A-8FEB173297AE}" type="presOf" srcId="{7CC27A60-A1AF-47B8-8F5B-1D96FCA97C25}" destId="{DA0C16EC-55D8-4087-8A01-998AD3BD23B3}" srcOrd="0" destOrd="0" presId="urn:microsoft.com/office/officeart/2005/8/layout/hList2"/>
    <dgm:cxn modelId="{99DC08BE-A9DE-43C0-A5B8-69738CE9EE25}" srcId="{E8423FE5-99EC-4A29-ADE6-5FFA5587154C}" destId="{D294803C-A5DD-4C5D-A168-9C69B27BBD40}" srcOrd="2" destOrd="0" parTransId="{5CC603BB-BCBA-41DC-9EAC-0AB49958D463}" sibTransId="{6C77C72C-6190-4AEF-A30A-0A1C696E1BCA}"/>
    <dgm:cxn modelId="{A0EB5ECB-9A1A-4E55-85F2-231219CCB7E7}" srcId="{D294803C-A5DD-4C5D-A168-9C69B27BBD40}" destId="{3642CB1A-F003-451B-A448-B8D718BBE0FF}" srcOrd="2" destOrd="0" parTransId="{62A13C79-D517-4761-9242-F6AEC0B71E73}" sibTransId="{BAEF0CC4-6A0E-4BBA-9410-4F26A9CBC063}"/>
    <dgm:cxn modelId="{11BFDB6F-BCD1-446E-8F4F-FDB89B3AE7DA}" type="presOf" srcId="{566DD534-70BB-4AAC-A31D-2BED7F7F4251}" destId="{BCF0FA99-8002-49F0-8D72-7271FBD31F6F}" srcOrd="0" destOrd="2" presId="urn:microsoft.com/office/officeart/2005/8/layout/hList2"/>
    <dgm:cxn modelId="{9C34731E-FD99-4C85-869A-B519FA042E59}" type="presOf" srcId="{4E6C1C2E-C714-4C77-9E5A-1AA47588630B}" destId="{15044367-AEDB-449C-A0D1-07A1D75133A9}" srcOrd="0" destOrd="0" presId="urn:microsoft.com/office/officeart/2005/8/layout/hList2"/>
    <dgm:cxn modelId="{09FA8462-415A-494E-80A9-AB104229602D}" type="presOf" srcId="{97D6A1E6-00C5-40E5-A8EA-516B163E11A0}" destId="{F2BC69DE-1869-45A0-A266-2995151BB07B}" srcOrd="0" destOrd="2" presId="urn:microsoft.com/office/officeart/2005/8/layout/hList2"/>
    <dgm:cxn modelId="{A9C3F823-D694-4AA2-94D3-6832A9F7C8C6}" srcId="{4E6C1C2E-C714-4C77-9E5A-1AA47588630B}" destId="{97D6A1E6-00C5-40E5-A8EA-516B163E11A0}" srcOrd="2" destOrd="0" parTransId="{698DE4F2-07F6-41AC-B752-CB86372AF0CA}" sibTransId="{A05814FC-8CFB-416E-8EE3-22655D29D05D}"/>
    <dgm:cxn modelId="{73F0E009-526D-41EB-82A1-FC14501348A6}" srcId="{D294803C-A5DD-4C5D-A168-9C69B27BBD40}" destId="{C4B30079-4A86-4427-BE79-A748A6F6E89F}" srcOrd="3" destOrd="0" parTransId="{AB4BBA73-5527-4D81-B4C7-41F6651C27C2}" sibTransId="{59A29289-64D5-410F-9C59-07E6853917AF}"/>
    <dgm:cxn modelId="{61270DDA-6907-40F7-9BC6-185BD7FFEECD}" type="presOf" srcId="{0B9E36DD-D723-4C6D-807A-209E8325E6F6}" destId="{B3B20405-3753-4A54-A480-FF081240BEB0}" srcOrd="0" destOrd="0" presId="urn:microsoft.com/office/officeart/2005/8/layout/hList2"/>
    <dgm:cxn modelId="{740AA9F8-F73D-45B7-8307-0BFA512D8D7B}" type="presParOf" srcId="{70F833EF-D8DA-4FA6-8C4A-02A0E6CD9A8E}" destId="{04E421F5-4F3A-4630-A46B-F3F98586CCE6}" srcOrd="0" destOrd="0" presId="urn:microsoft.com/office/officeart/2005/8/layout/hList2"/>
    <dgm:cxn modelId="{77555FE8-6D7C-4B69-8D57-83AA65246DB8}" type="presParOf" srcId="{04E421F5-4F3A-4630-A46B-F3F98586CCE6}" destId="{C5F20BE6-B8B9-4EA2-B3F6-F84D7782EE9B}" srcOrd="0" destOrd="0" presId="urn:microsoft.com/office/officeart/2005/8/layout/hList2"/>
    <dgm:cxn modelId="{423D5B1C-996F-4892-987E-62CA0F5E0CD9}" type="presParOf" srcId="{04E421F5-4F3A-4630-A46B-F3F98586CCE6}" destId="{F2BC69DE-1869-45A0-A266-2995151BB07B}" srcOrd="1" destOrd="0" presId="urn:microsoft.com/office/officeart/2005/8/layout/hList2"/>
    <dgm:cxn modelId="{EA314D92-A19B-4AA0-8476-5CB388116C26}" type="presParOf" srcId="{04E421F5-4F3A-4630-A46B-F3F98586CCE6}" destId="{15044367-AEDB-449C-A0D1-07A1D75133A9}" srcOrd="2" destOrd="0" presId="urn:microsoft.com/office/officeart/2005/8/layout/hList2"/>
    <dgm:cxn modelId="{CB49098C-B910-46E9-90D1-DF316C0C8114}" type="presParOf" srcId="{70F833EF-D8DA-4FA6-8C4A-02A0E6CD9A8E}" destId="{1F67E037-0270-4C2A-A2E1-5EEFB5E05EE0}" srcOrd="1" destOrd="0" presId="urn:microsoft.com/office/officeart/2005/8/layout/hList2"/>
    <dgm:cxn modelId="{4FF8AAE4-AA6F-4F9F-A044-D1AF45F1A442}" type="presParOf" srcId="{70F833EF-D8DA-4FA6-8C4A-02A0E6CD9A8E}" destId="{558D7459-6D6A-4B71-9025-CEE04C500AAC}" srcOrd="2" destOrd="0" presId="urn:microsoft.com/office/officeart/2005/8/layout/hList2"/>
    <dgm:cxn modelId="{8416662F-1F0E-4176-AECD-D13FE1E53C73}" type="presParOf" srcId="{558D7459-6D6A-4B71-9025-CEE04C500AAC}" destId="{7445781E-68FE-4591-B6C6-8D8D78BBFFAA}" srcOrd="0" destOrd="0" presId="urn:microsoft.com/office/officeart/2005/8/layout/hList2"/>
    <dgm:cxn modelId="{1BD988B7-8AC5-4DB6-9B36-041214C72947}" type="presParOf" srcId="{558D7459-6D6A-4B71-9025-CEE04C500AAC}" destId="{A5CCD8EF-ECD7-46DE-AB59-3729091549D3}" srcOrd="1" destOrd="0" presId="urn:microsoft.com/office/officeart/2005/8/layout/hList2"/>
    <dgm:cxn modelId="{22069DDC-EFDB-474D-9542-9244F07F0A5E}" type="presParOf" srcId="{558D7459-6D6A-4B71-9025-CEE04C500AAC}" destId="{B3B20405-3753-4A54-A480-FF081240BEB0}" srcOrd="2" destOrd="0" presId="urn:microsoft.com/office/officeart/2005/8/layout/hList2"/>
    <dgm:cxn modelId="{82B9E559-8DAC-4589-964E-80806037773C}" type="presParOf" srcId="{70F833EF-D8DA-4FA6-8C4A-02A0E6CD9A8E}" destId="{27A13FB0-4E44-4346-92E6-28A3DE6FABA2}" srcOrd="3" destOrd="0" presId="urn:microsoft.com/office/officeart/2005/8/layout/hList2"/>
    <dgm:cxn modelId="{B0ACC4B4-122C-46F2-8EC0-46BFC7C67434}" type="presParOf" srcId="{70F833EF-D8DA-4FA6-8C4A-02A0E6CD9A8E}" destId="{A3A84859-ADF8-4B05-B992-F5532D762DB5}" srcOrd="4" destOrd="0" presId="urn:microsoft.com/office/officeart/2005/8/layout/hList2"/>
    <dgm:cxn modelId="{1B340531-160D-4905-8D34-59B8AA7038CB}" type="presParOf" srcId="{A3A84859-ADF8-4B05-B992-F5532D762DB5}" destId="{CA80AF74-4BC4-4757-B67F-2B9691FFB6B4}" srcOrd="0" destOrd="0" presId="urn:microsoft.com/office/officeart/2005/8/layout/hList2"/>
    <dgm:cxn modelId="{56834195-B82C-4115-B4FD-7FEDF2B90C34}" type="presParOf" srcId="{A3A84859-ADF8-4B05-B992-F5532D762DB5}" destId="{D679C923-3DE0-41D3-96B8-DC467A2B75F7}" srcOrd="1" destOrd="0" presId="urn:microsoft.com/office/officeart/2005/8/layout/hList2"/>
    <dgm:cxn modelId="{7E0D2E88-CF47-4380-9EC3-F58E697ECAA7}" type="presParOf" srcId="{A3A84859-ADF8-4B05-B992-F5532D762DB5}" destId="{379736A2-8AE2-4CF6-AAB6-2048F423EB76}" srcOrd="2" destOrd="0" presId="urn:microsoft.com/office/officeart/2005/8/layout/hList2"/>
    <dgm:cxn modelId="{AAEAE0EC-7C1B-4701-A291-2C8B43D70065}" type="presParOf" srcId="{70F833EF-D8DA-4FA6-8C4A-02A0E6CD9A8E}" destId="{B0145955-85AC-4131-B029-137F05CF66AA}" srcOrd="5" destOrd="0" presId="urn:microsoft.com/office/officeart/2005/8/layout/hList2"/>
    <dgm:cxn modelId="{F672B123-6DA7-4619-8BCC-CD17E657A958}" type="presParOf" srcId="{70F833EF-D8DA-4FA6-8C4A-02A0E6CD9A8E}" destId="{CC9EC8C4-01A0-4A8C-9719-B0DC25BD13E5}" srcOrd="6" destOrd="0" presId="urn:microsoft.com/office/officeart/2005/8/layout/hList2"/>
    <dgm:cxn modelId="{93B3D6DE-DE27-4FB4-A189-EDC33B35C038}" type="presParOf" srcId="{CC9EC8C4-01A0-4A8C-9719-B0DC25BD13E5}" destId="{330A4875-750C-4063-B484-490F0BDA9D15}" srcOrd="0" destOrd="0" presId="urn:microsoft.com/office/officeart/2005/8/layout/hList2"/>
    <dgm:cxn modelId="{DBC26613-C199-4208-B1F1-3CEFD42D68BD}" type="presParOf" srcId="{CC9EC8C4-01A0-4A8C-9719-B0DC25BD13E5}" destId="{BCF0FA99-8002-49F0-8D72-7271FBD31F6F}" srcOrd="1" destOrd="0" presId="urn:microsoft.com/office/officeart/2005/8/layout/hList2"/>
    <dgm:cxn modelId="{9D8C5128-D847-488A-A7A3-5F2333EE15EE}" type="presParOf" srcId="{CC9EC8C4-01A0-4A8C-9719-B0DC25BD13E5}" destId="{E85EA227-22AF-45DF-AD94-4AF1C358C736}" srcOrd="2" destOrd="0" presId="urn:microsoft.com/office/officeart/2005/8/layout/hList2"/>
    <dgm:cxn modelId="{52A2F6F7-EF8A-4FE5-AD8A-98CBE1A0C820}" type="presParOf" srcId="{70F833EF-D8DA-4FA6-8C4A-02A0E6CD9A8E}" destId="{3EF854B9-3A54-4547-A3B5-3D76510F5954}" srcOrd="7" destOrd="0" presId="urn:microsoft.com/office/officeart/2005/8/layout/hList2"/>
    <dgm:cxn modelId="{A3C6BAC9-E855-4CE6-BA82-F0919B1693AD}" type="presParOf" srcId="{70F833EF-D8DA-4FA6-8C4A-02A0E6CD9A8E}" destId="{7ABA3C11-A9CD-424C-A07B-8A30B08CB4B2}" srcOrd="8" destOrd="0" presId="urn:microsoft.com/office/officeart/2005/8/layout/hList2"/>
    <dgm:cxn modelId="{0B4EE432-BD43-42C9-9739-7666AA1FB26A}" type="presParOf" srcId="{7ABA3C11-A9CD-424C-A07B-8A30B08CB4B2}" destId="{2741EE98-FC29-48A7-8AB6-05C07B45442C}" srcOrd="0" destOrd="0" presId="urn:microsoft.com/office/officeart/2005/8/layout/hList2"/>
    <dgm:cxn modelId="{E7DE78AD-6122-46AE-B086-B411B3F1E5FB}" type="presParOf" srcId="{7ABA3C11-A9CD-424C-A07B-8A30B08CB4B2}" destId="{DA0C16EC-55D8-4087-8A01-998AD3BD23B3}" srcOrd="1" destOrd="0" presId="urn:microsoft.com/office/officeart/2005/8/layout/hList2"/>
    <dgm:cxn modelId="{213B63CF-362D-46D5-AFFC-8A6F7D06B434}" type="presParOf" srcId="{7ABA3C11-A9CD-424C-A07B-8A30B08CB4B2}" destId="{019652BD-F2D0-4BF3-A7F9-120C4E5A16F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81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7890" y="0"/>
            <a:ext cx="2945024" cy="4981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76A4F-C78A-4B78-95B6-6C2A455A10EE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3233"/>
            <a:ext cx="2945024" cy="4981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7890" y="9433233"/>
            <a:ext cx="2945024" cy="4981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1F025-7690-43F8-A7A9-97A3368BB4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276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8645" y="1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AB8D8-4E27-4180-9CFA-04C18B340162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1239838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82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DAF4F-20A4-476F-9A9C-4076CDE572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74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body"/>
          </p:nvPr>
        </p:nvSpPr>
        <p:spPr>
          <a:xfrm>
            <a:off x="679637" y="4716651"/>
            <a:ext cx="5437820" cy="446689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Planes para 2018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Cinco modalidades formativas: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Cursos tutorizados en línea: 11.320 plazas distribuidas en 41 cursos en 2 ediciones: 18 cursos en la 1ª y 23 cursos en la 2ª edición.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Formación abierta y en línea prevista: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Cursos abiertos masivos y en línea (MOOC): 19 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Nano experiencias de aprendizaje abierto en colaboración (NOOC): 36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Cursos abiertos y en línea a tu ritmo (SPOOC): 3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App de micro-autoaprendizaje para teléfonos móviles: 40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Creación de itinerarios formativos para la mejora de la competencia digital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Lineales según niveles competenciales de acuerdo al Marco de Competencia Digital Docente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Complejos según niveles competenciales y modalidad formativa.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Reconocimiento de superación de itinerarios a través de meta insignias digitales.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Lanzamiento de un Agente Pedagógico Virtual (BOT) integrado en entornos digitales de aprendizaje en línea para la facilitación de la formación docente.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Impulso de la creación de macro biblioteca de aprendizaje en línea (open courseware).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71" name="TextShape 2"/>
          <p:cNvSpPr txBox="1"/>
          <p:nvPr/>
        </p:nvSpPr>
        <p:spPr>
          <a:xfrm>
            <a:off x="3849838" y="9430064"/>
            <a:ext cx="2945816" cy="496281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EBBB28D8-C659-493A-8E26-A040E632C8C8}" type="slidenum">
              <a:rPr lang="es-ES" sz="1200">
                <a:solidFill>
                  <a:srgbClr val="5B6973"/>
                </a:solidFill>
                <a:latin typeface="Arial"/>
                <a:ea typeface="+mn-ea"/>
              </a:r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367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body"/>
          </p:nvPr>
        </p:nvSpPr>
        <p:spPr>
          <a:xfrm>
            <a:off x="679637" y="4716651"/>
            <a:ext cx="5437820" cy="446689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Planes para 2018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Cinco modalidades formativas: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Cursos tutorizados en línea: 11.320 plazas distribuidas en 41 cursos en 2 ediciones: 18 cursos en la 1ª y 23 cursos en la 2ª edición.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Formación abierta y en línea prevista: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Cursos abiertos masivos y en línea (MOOC): 19 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Nano experiencias de aprendizaje abierto en colaboración (NOOC): 36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Cursos abiertos y en línea a tu ritmo (SPOOC): 3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App de micro-autoaprendizaje para teléfonos móviles: 40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Creación de itinerarios formativos para la mejora de la competencia digital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Lineales según niveles competenciales de acuerdo al Marco de Competencia Digital Docente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Complejos según niveles competenciales y modalidad formativa.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Reconocimiento de superación de itinerarios a través de meta insignias digitales.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Lanzamiento de un Agente Pedagógico Virtual (BOT) integrado en entornos digitales de aprendizaje en línea para la facilitación de la formación docente.</a:t>
            </a:r>
            <a:endParaRPr/>
          </a:p>
          <a:p>
            <a:pPr>
              <a:lnSpc>
                <a:spcPct val="100000"/>
              </a:lnSpc>
            </a:pPr>
            <a:r>
              <a:rPr lang="es-ES" sz="1200">
                <a:solidFill>
                  <a:srgbClr val="000000"/>
                </a:solidFill>
                <a:latin typeface="+mn-lt"/>
                <a:ea typeface="+mn-ea"/>
              </a:rPr>
              <a:t>Impulso de la creación de macro biblioteca de aprendizaje en línea (open courseware).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69" name="TextShape 2"/>
          <p:cNvSpPr txBox="1"/>
          <p:nvPr/>
        </p:nvSpPr>
        <p:spPr>
          <a:xfrm>
            <a:off x="3849838" y="9430064"/>
            <a:ext cx="2945816" cy="496281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61AFEC1D-0C34-45AE-9713-9001913D0AF5}" type="slidenum">
              <a:rPr lang="es-ES" sz="1200">
                <a:solidFill>
                  <a:srgbClr val="5B6973"/>
                </a:solidFill>
                <a:latin typeface="Arial"/>
                <a:ea typeface="+mn-ea"/>
              </a:r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835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BFB729-DA3B-406C-952E-CDB041CF0EFF}" type="slidenum">
              <a:rPr lang="es-ES" altLang="es-ES" smtClean="0"/>
              <a:pPr>
                <a:defRPr/>
              </a:pPr>
              <a:t>20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8438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97203" indent="-197203" eaLnBrk="0">
              <a:spcBef>
                <a:spcPct val="30000"/>
              </a:spcBef>
              <a:tabLst>
                <a:tab pos="410357" algn="l"/>
                <a:tab pos="820713" algn="l"/>
                <a:tab pos="1231070" algn="l"/>
                <a:tab pos="1641425" algn="l"/>
                <a:tab pos="2051782" algn="l"/>
                <a:tab pos="2462138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eaLnBrk="0">
              <a:spcBef>
                <a:spcPct val="30000"/>
              </a:spcBef>
              <a:tabLst>
                <a:tab pos="410357" algn="l"/>
                <a:tab pos="820713" algn="l"/>
                <a:tab pos="1231070" algn="l"/>
                <a:tab pos="1641425" algn="l"/>
                <a:tab pos="2051782" algn="l"/>
                <a:tab pos="2462138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2pPr>
            <a:lvl3pPr eaLnBrk="0">
              <a:spcBef>
                <a:spcPct val="30000"/>
              </a:spcBef>
              <a:tabLst>
                <a:tab pos="410357" algn="l"/>
                <a:tab pos="820713" algn="l"/>
                <a:tab pos="1231070" algn="l"/>
                <a:tab pos="1641425" algn="l"/>
                <a:tab pos="2051782" algn="l"/>
                <a:tab pos="2462138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3pPr>
            <a:lvl4pPr eaLnBrk="0">
              <a:spcBef>
                <a:spcPct val="30000"/>
              </a:spcBef>
              <a:tabLst>
                <a:tab pos="410357" algn="l"/>
                <a:tab pos="820713" algn="l"/>
                <a:tab pos="1231070" algn="l"/>
                <a:tab pos="1641425" algn="l"/>
                <a:tab pos="2051782" algn="l"/>
                <a:tab pos="2462138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4pPr>
            <a:lvl5pPr eaLnBrk="0">
              <a:spcBef>
                <a:spcPct val="30000"/>
              </a:spcBef>
              <a:tabLst>
                <a:tab pos="410357" algn="l"/>
                <a:tab pos="820713" algn="l"/>
                <a:tab pos="1231070" algn="l"/>
                <a:tab pos="1641425" algn="l"/>
                <a:tab pos="2051782" algn="l"/>
                <a:tab pos="2462138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5pPr>
            <a:lvl6pPr marL="2296836" indent="-208803" defTabSz="41035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10357" algn="l"/>
                <a:tab pos="820713" algn="l"/>
                <a:tab pos="1231070" algn="l"/>
                <a:tab pos="1641425" algn="l"/>
                <a:tab pos="2051782" algn="l"/>
                <a:tab pos="2462138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6pPr>
            <a:lvl7pPr marL="2714442" indent="-208803" defTabSz="41035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10357" algn="l"/>
                <a:tab pos="820713" algn="l"/>
                <a:tab pos="1231070" algn="l"/>
                <a:tab pos="1641425" algn="l"/>
                <a:tab pos="2051782" algn="l"/>
                <a:tab pos="2462138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7pPr>
            <a:lvl8pPr marL="3132049" indent="-208803" defTabSz="41035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10357" algn="l"/>
                <a:tab pos="820713" algn="l"/>
                <a:tab pos="1231070" algn="l"/>
                <a:tab pos="1641425" algn="l"/>
                <a:tab pos="2051782" algn="l"/>
                <a:tab pos="2462138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8pPr>
            <a:lvl9pPr marL="3549655" indent="-208803" defTabSz="41035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10357" algn="l"/>
                <a:tab pos="820713" algn="l"/>
                <a:tab pos="1231070" algn="l"/>
                <a:tab pos="1641425" algn="l"/>
                <a:tab pos="2051782" algn="l"/>
                <a:tab pos="2462138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>
              <a:spcBef>
                <a:spcPct val="0"/>
              </a:spcBef>
            </a:pPr>
            <a:fld id="{65780A0D-5632-43D3-BB7F-84C6348E01BE}" type="slidenum">
              <a:rPr lang="es-ES" altLang="es-ES" smtClean="0">
                <a:ea typeface="ＭＳ Ｐゴシック" pitchFamily="34" charset="-128"/>
                <a:cs typeface="Segoe UI" pitchFamily="34" charset="0"/>
              </a:rPr>
              <a:pPr eaLnBrk="1">
                <a:spcBef>
                  <a:spcPct val="0"/>
                </a:spcBef>
              </a:pPr>
              <a:t>21</a:t>
            </a:fld>
            <a:endParaRPr lang="es-ES" altLang="es-ES">
              <a:ea typeface="ＭＳ Ｐゴシック" pitchFamily="34" charset="-128"/>
              <a:cs typeface="Segoe UI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7263" y="636588"/>
            <a:ext cx="4248150" cy="31861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6385" y="4034493"/>
            <a:ext cx="4931078" cy="382215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0604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4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37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35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80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94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419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083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03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83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26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88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FAF08-D80E-4D61-9249-35BB012C8C5F}" type="datetimeFigureOut">
              <a:rPr lang="es-ES" smtClean="0"/>
              <a:t>25/05/2018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59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.europa.eu/education/sites/education/files/digital-education-action-plan.pdf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>
            <a:spLocks/>
          </p:cNvSpPr>
          <p:nvPr/>
        </p:nvSpPr>
        <p:spPr>
          <a:xfrm>
            <a:off x="0" y="4481736"/>
            <a:ext cx="5156010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  <a:p>
            <a:pPr algn="r"/>
            <a:r>
              <a:rPr lang="en-US" sz="2400" b="1" dirty="0">
                <a:ln w="0"/>
                <a:solidFill>
                  <a:srgbClr val="0172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Madrid, </a:t>
            </a:r>
            <a:r>
              <a:rPr lang="en-US" sz="2400" b="1" dirty="0" smtClean="0">
                <a:ln w="0"/>
                <a:solidFill>
                  <a:srgbClr val="0172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 y 26 </a:t>
            </a:r>
            <a:r>
              <a:rPr lang="en-US" sz="2400" b="1" dirty="0">
                <a:ln w="0"/>
                <a:solidFill>
                  <a:srgbClr val="0172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 mayo de 2018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9" y="300038"/>
            <a:ext cx="3423557" cy="6447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3" y="300038"/>
            <a:ext cx="2979661" cy="64477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55545" y="3674785"/>
            <a:ext cx="76431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s-ES" sz="3200" b="1" dirty="0">
                <a:ln w="0"/>
                <a:solidFill>
                  <a:srgbClr val="DF960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" panose="020B0603020102020204" pitchFamily="34" charset="0"/>
                <a:cs typeface="Aharoni" panose="02010803020104030203" pitchFamily="2" charset="-79"/>
              </a:rPr>
              <a:t>Plan de Transformación Digital Educativa</a:t>
            </a:r>
          </a:p>
          <a:p>
            <a:pPr fontAlgn="base">
              <a:spcAft>
                <a:spcPct val="0"/>
              </a:spcAft>
            </a:pPr>
            <a:r>
              <a:rPr lang="es-ES" sz="3200" b="1" dirty="0">
                <a:ln w="0"/>
                <a:solidFill>
                  <a:srgbClr val="DF960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" panose="020B0603020102020204" pitchFamily="34" charset="0"/>
                <a:cs typeface="Aharoni" panose="02010803020104030203" pitchFamily="2" charset="-79"/>
              </a:rPr>
              <a:t>Ministerio de Educación, Cultura y Deporte</a:t>
            </a:r>
            <a:endParaRPr lang="en-US" sz="3200" b="1" dirty="0">
              <a:ln w="0"/>
              <a:solidFill>
                <a:srgbClr val="DF960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Franklin Gothic Medium" panose="020B06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12554" y="1107979"/>
            <a:ext cx="8929158" cy="2232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s-ES" sz="3800" b="1" spc="50" dirty="0">
                <a:ln w="11430"/>
                <a:solidFill>
                  <a:srgbClr val="026C83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Congreso Transformación Digital Educativa </a:t>
            </a:r>
            <a:endParaRPr lang="es-ES" sz="3800" b="1" spc="50" dirty="0">
              <a:ln w="11430"/>
              <a:solidFill>
                <a:srgbClr val="026C8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3400144" y="5180174"/>
            <a:ext cx="5156010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  <a:p>
            <a:pPr algn="r"/>
            <a:r>
              <a:rPr lang="en-US" sz="2000" b="1" dirty="0" smtClean="0">
                <a:ln w="0"/>
                <a:solidFill>
                  <a:srgbClr val="0172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@</a:t>
            </a:r>
            <a:r>
              <a:rPr lang="en-US" sz="2000" b="1" dirty="0" err="1" smtClean="0">
                <a:ln w="0"/>
                <a:solidFill>
                  <a:srgbClr val="0172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educaintef</a:t>
            </a:r>
            <a:endParaRPr lang="en-US" sz="2000" b="1" dirty="0" smtClean="0">
              <a:ln w="0"/>
              <a:solidFill>
                <a:srgbClr val="01728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/>
            <a:r>
              <a:rPr lang="en-US" sz="2000" b="1" dirty="0" smtClean="0">
                <a:ln w="0"/>
                <a:solidFill>
                  <a:srgbClr val="0172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#TDE2018</a:t>
            </a:r>
            <a:endParaRPr lang="en-US" sz="2000" b="1" dirty="0">
              <a:ln w="0"/>
              <a:solidFill>
                <a:srgbClr val="01728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2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1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3692107" y="4373592"/>
            <a:ext cx="3105508" cy="370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267421" y="4744528"/>
            <a:ext cx="1052422" cy="86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99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42" y="-47677"/>
            <a:ext cx="6807026" cy="690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83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extLst/>
          </p:nvPr>
        </p:nvSpPr>
        <p:spPr/>
        <p:txBody>
          <a:bodyPr/>
          <a:lstStyle/>
          <a:p>
            <a:r>
              <a:rPr lang="es-ES"/>
              <a:t>Registro de Formación permanente del Profesorado</a:t>
            </a:r>
          </a:p>
        </p:txBody>
      </p:sp>
      <p:pic>
        <p:nvPicPr>
          <p:cNvPr id="4" name="8 Marcador de contenido" descr="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866" y="1638942"/>
            <a:ext cx="5851166" cy="3847457"/>
          </a:xfrm>
          <a:prstGeom prst="rect">
            <a:avLst/>
          </a:prstGeom>
        </p:spPr>
      </p:pic>
      <p:pic>
        <p:nvPicPr>
          <p:cNvPr id="5" name="9 Imagen" descr="prado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083" y="1730479"/>
            <a:ext cx="644973" cy="6449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90" y="1730479"/>
            <a:ext cx="1418407" cy="5460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924" y="2639409"/>
            <a:ext cx="2444708" cy="3109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360" y="5559657"/>
            <a:ext cx="1713124" cy="5791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922" y="4476928"/>
            <a:ext cx="1207113" cy="2743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3390" y="4930118"/>
            <a:ext cx="1301242" cy="11125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9924" y="2911268"/>
            <a:ext cx="1202817" cy="120281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6633" y="3105470"/>
            <a:ext cx="9334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94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ES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536" y="1917753"/>
            <a:ext cx="7484285" cy="4085482"/>
          </a:xfrm>
        </p:spPr>
        <p:txBody>
          <a:bodyPr>
            <a:normAutofit/>
          </a:bodyPr>
          <a:lstStyle/>
          <a:p>
            <a:r>
              <a:rPr lang="es-ES">
                <a:ea typeface="Verdana" panose="020B0604030504040204" pitchFamily="34" charset="0"/>
                <a:cs typeface="Verdana" panose="020B0604030504040204" pitchFamily="34" charset="0"/>
              </a:rPr>
              <a:t>Cursos mixtos de formación permanente del profesorado de centros educativos sostenidos con fondos públicos en colaboración con la UIMP</a:t>
            </a:r>
          </a:p>
          <a:p>
            <a:endParaRPr lang="es-ES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>
                <a:ea typeface="Verdana" panose="020B0604030504040204" pitchFamily="34" charset="0"/>
                <a:cs typeface="Verdana" panose="020B0604030504040204" pitchFamily="34" charset="0"/>
              </a:rPr>
              <a:t>Para actualizar las competencias profesionales del profesorado y difundir buenas prácticas educativas.</a:t>
            </a:r>
          </a:p>
          <a:p>
            <a:endParaRPr lang="es-ES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>
                <a:ea typeface="Verdana" panose="020B0604030504040204" pitchFamily="34" charset="0"/>
                <a:cs typeface="Verdana" panose="020B0604030504040204" pitchFamily="34" charset="0"/>
              </a:rPr>
              <a:t>2018: </a:t>
            </a:r>
            <a:r>
              <a:rPr lang="es-ES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Doce cursos en 5 sedes, </a:t>
            </a:r>
            <a:r>
              <a:rPr lang="es-ES">
                <a:ea typeface="Verdana" panose="020B0604030504040204" pitchFamily="34" charset="0"/>
                <a:cs typeface="Verdana" panose="020B0604030504040204" pitchFamily="34" charset="0"/>
              </a:rPr>
              <a:t>720 plazas. En general, 30h presenciales + 20 horas en red.</a:t>
            </a:r>
          </a:p>
          <a:p>
            <a:endParaRPr lang="es-ES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180" y="0"/>
            <a:ext cx="3005588" cy="15850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430" y="5575794"/>
            <a:ext cx="1085182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66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1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3752492" y="4718648"/>
            <a:ext cx="3105508" cy="370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267421" y="4744528"/>
            <a:ext cx="1052422" cy="86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48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50" y="-102870"/>
            <a:ext cx="5329237" cy="2086853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83" y="1753493"/>
            <a:ext cx="5791770" cy="477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68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921882" y="1500581"/>
            <a:ext cx="2524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solidFill>
                  <a:srgbClr val="B8551D"/>
                </a:solidFill>
                <a:latin typeface="+mn-lt"/>
              </a:rPr>
              <a:t>Espacio sobre aprendizajes en entornos no formales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934512" y="323384"/>
            <a:ext cx="597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B85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 aventura de aprender</a:t>
            </a:r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2" y="260732"/>
            <a:ext cx="2419688" cy="77163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921882" y="3475968"/>
            <a:ext cx="3222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>
                <a:solidFill>
                  <a:srgbClr val="B8551D"/>
                </a:solidFill>
                <a:latin typeface="+mn-lt"/>
              </a:rPr>
              <a:t>Videos</a:t>
            </a:r>
          </a:p>
          <a:p>
            <a:r>
              <a:rPr lang="es-ES" sz="2400" b="1" i="1">
                <a:solidFill>
                  <a:srgbClr val="B8551D"/>
                </a:solidFill>
                <a:latin typeface="+mn-lt"/>
              </a:rPr>
              <a:t>Artículos</a:t>
            </a:r>
          </a:p>
          <a:p>
            <a:r>
              <a:rPr lang="es-ES" sz="2400" b="1" i="1">
                <a:solidFill>
                  <a:srgbClr val="B8551D"/>
                </a:solidFill>
                <a:latin typeface="+mn-lt"/>
              </a:rPr>
              <a:t>Guías didácticas</a:t>
            </a:r>
          </a:p>
          <a:p>
            <a:r>
              <a:rPr lang="es-ES" sz="2400" b="1" i="1">
                <a:solidFill>
                  <a:srgbClr val="B8551D"/>
                </a:solidFill>
                <a:latin typeface="+mn-lt"/>
              </a:rPr>
              <a:t>Glosario</a:t>
            </a:r>
          </a:p>
        </p:txBody>
      </p:sp>
      <p:pic>
        <p:nvPicPr>
          <p:cNvPr id="11" name="Imagen 4" descr="aprendizaj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6" y="1903905"/>
            <a:ext cx="4210716" cy="31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1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264200" y="1573200"/>
            <a:ext cx="4025520" cy="4162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400" b="1">
                <a:solidFill>
                  <a:srgbClr val="5B6973"/>
                </a:solidFill>
                <a:latin typeface="Segoe UI Semilight"/>
              </a:rPr>
              <a:t>   Proceso en desarrollo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400" b="1">
                <a:solidFill>
                  <a:srgbClr val="5B6973"/>
                </a:solidFill>
                <a:latin typeface="Segoe UI Semilight"/>
              </a:rPr>
              <a:t>Últimas novedades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 u="sng">
                <a:solidFill>
                  <a:srgbClr val="26CBEC"/>
                </a:solidFill>
                <a:latin typeface="Segoe UI Semilight"/>
              </a:rPr>
              <a:t>Nueva web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</a:rPr>
              <a:t>Nuevos desarrollos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</a:rPr>
              <a:t>Nuevos estilos (Vinculados a proyectos como EDIA)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400" b="1">
                <a:solidFill>
                  <a:srgbClr val="5B6973"/>
                </a:solidFill>
                <a:latin typeface="Segoe UI Semilight"/>
                <a:ea typeface="Verdana"/>
              </a:rPr>
              <a:t>Próximos objetivos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Desarrollos hasta versión 2.2. 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(Febrero 2019)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400" b="1">
                <a:solidFill>
                  <a:srgbClr val="5B6973"/>
                </a:solidFill>
                <a:latin typeface="Segoe UI Semilight"/>
                <a:ea typeface="Verdana"/>
              </a:rPr>
              <a:t>Gran desafío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 b="1">
                <a:solidFill>
                  <a:srgbClr val="5B6973"/>
                </a:solidFill>
                <a:latin typeface="Segoe UI Semilight"/>
                <a:ea typeface="Verdana"/>
              </a:rPr>
              <a:t>Versión en línea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8" name="Imagen 2"/>
          <p:cNvPicPr/>
          <p:nvPr/>
        </p:nvPicPr>
        <p:blipFill>
          <a:blip r:embed="rId3"/>
          <a:stretch>
            <a:fillRect/>
          </a:stretch>
        </p:blipFill>
        <p:spPr>
          <a:xfrm>
            <a:off x="814342" y="634161"/>
            <a:ext cx="3118320" cy="545760"/>
          </a:xfrm>
          <a:prstGeom prst="rect">
            <a:avLst/>
          </a:prstGeom>
          <a:ln>
            <a:noFill/>
          </a:ln>
        </p:spPr>
      </p:pic>
      <p:pic>
        <p:nvPicPr>
          <p:cNvPr id="149" name="Imagen 4"/>
          <p:cNvPicPr/>
          <p:nvPr/>
        </p:nvPicPr>
        <p:blipFill>
          <a:blip r:embed="rId4"/>
          <a:stretch>
            <a:fillRect/>
          </a:stretch>
        </p:blipFill>
        <p:spPr>
          <a:xfrm>
            <a:off x="1334160" y="1933560"/>
            <a:ext cx="2606040" cy="2637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343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264200" y="1573200"/>
            <a:ext cx="4025520" cy="572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400" b="1">
                <a:solidFill>
                  <a:srgbClr val="5B6973"/>
                </a:solidFill>
                <a:latin typeface="Segoe UI Semilight"/>
              </a:rPr>
              <a:t>   RECURSOS EDUCATIVOS ABIERTOS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400" b="1">
                <a:solidFill>
                  <a:srgbClr val="5B6973"/>
                </a:solidFill>
                <a:latin typeface="Segoe UI Semilight"/>
              </a:rPr>
              <a:t>Modelo/proceso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 u="sng">
                <a:solidFill>
                  <a:srgbClr val="26CBEC"/>
                </a:solidFill>
                <a:latin typeface="Segoe UI Semilight"/>
              </a:rPr>
              <a:t>Creación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</a:rPr>
              <a:t>Difusión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 u="sng">
                <a:solidFill>
                  <a:srgbClr val="26CBEC"/>
                </a:solidFill>
                <a:latin typeface="Segoe UI Semilight"/>
              </a:rPr>
              <a:t>Análisis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 u="sng">
                <a:solidFill>
                  <a:srgbClr val="26CBEC"/>
                </a:solidFill>
                <a:latin typeface="Segoe UI Semilight"/>
              </a:rPr>
              <a:t>Aplicación / Experimentación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</a:rPr>
              <a:t>Reelaboración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400" b="1">
                <a:solidFill>
                  <a:srgbClr val="5B6973"/>
                </a:solidFill>
                <a:latin typeface="Segoe UI Semilight"/>
                <a:ea typeface="Verdana"/>
              </a:rPr>
              <a:t>Objetivos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Fomentar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Ofrecer modelos y recursos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Conectar docentes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Colaborar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Compartir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400" b="1">
                <a:solidFill>
                  <a:srgbClr val="5B6973"/>
                </a:solidFill>
                <a:latin typeface="Segoe UI Semilight"/>
                <a:ea typeface="Verdana"/>
              </a:rPr>
              <a:t>Deseos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Colaborar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 u="sng">
                <a:solidFill>
                  <a:srgbClr val="26CBEC"/>
                </a:solidFill>
                <a:latin typeface="Segoe UI Semilight"/>
                <a:ea typeface="Verdana"/>
              </a:rPr>
              <a:t>Compartir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Conectar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1400">
                <a:solidFill>
                  <a:srgbClr val="5B6973"/>
                </a:solidFill>
                <a:latin typeface="Segoe UI Semilight"/>
                <a:ea typeface="Verdana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4" name="Imagen 2"/>
          <p:cNvPicPr/>
          <p:nvPr/>
        </p:nvPicPr>
        <p:blipFill>
          <a:blip r:embed="rId3"/>
          <a:stretch>
            <a:fillRect/>
          </a:stretch>
        </p:blipFill>
        <p:spPr>
          <a:xfrm>
            <a:off x="828720" y="533520"/>
            <a:ext cx="3118320" cy="545760"/>
          </a:xfrm>
          <a:prstGeom prst="rect">
            <a:avLst/>
          </a:prstGeom>
          <a:ln>
            <a:noFill/>
          </a:ln>
        </p:spPr>
      </p:pic>
      <p:pic>
        <p:nvPicPr>
          <p:cNvPr id="145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1192680" y="1866960"/>
            <a:ext cx="2743920" cy="2590560"/>
          </a:xfrm>
          <a:prstGeom prst="rect">
            <a:avLst/>
          </a:prstGeom>
          <a:ln>
            <a:noFill/>
          </a:ln>
        </p:spPr>
      </p:pic>
      <p:sp>
        <p:nvSpPr>
          <p:cNvPr id="146" name="CustomShape 2"/>
          <p:cNvSpPr/>
          <p:nvPr/>
        </p:nvSpPr>
        <p:spPr>
          <a:xfrm>
            <a:off x="466920" y="4734000"/>
            <a:ext cx="4641840" cy="457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2400" u="sng">
                <a:solidFill>
                  <a:srgbClr val="26CBEC"/>
                </a:solidFill>
                <a:latin typeface="Arial"/>
              </a:rPr>
              <a:t>cedec.educalab.es/recursos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13411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1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2863970" y="5046453"/>
            <a:ext cx="4986067" cy="370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267421" y="4744528"/>
            <a:ext cx="1052422" cy="86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38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9" y="300038"/>
            <a:ext cx="3423557" cy="6447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3" y="300038"/>
            <a:ext cx="2979661" cy="64477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27474" y="2013782"/>
            <a:ext cx="70466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3200" b="1" dirty="0">
                <a:ln w="0"/>
                <a:solidFill>
                  <a:srgbClr val="DF960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" panose="020B0603020102020204" pitchFamily="34" charset="0"/>
                <a:cs typeface="Aharoni" panose="02010803020104030203" pitchFamily="2" charset="-79"/>
              </a:rPr>
              <a:t>Justificación: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800" b="1" spc="50" dirty="0">
              <a:ln w="11430"/>
              <a:solidFill>
                <a:srgbClr val="026C83"/>
              </a:solidFill>
              <a:latin typeface="Franklin Gothic Medium" panose="020B0603020102020204" pitchFamily="34" charset="0"/>
              <a:cs typeface="Aharoni" panose="02010803020104030203" pitchFamily="2" charset="-79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800" b="1" spc="50" dirty="0">
                <a:ln w="11430"/>
                <a:solidFill>
                  <a:srgbClr val="026C83"/>
                </a:solidFill>
                <a:latin typeface="Franklin Gothic Medium" panose="020B0603020102020204" pitchFamily="34" charset="0"/>
                <a:cs typeface="Aharoni" panose="02010803020104030203" pitchFamily="2" charset="-79"/>
              </a:rPr>
              <a:t>Revisión del Plan de Cultura Digital en la Escuela (GTTA)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800" b="1" spc="50" dirty="0">
              <a:ln w="11430"/>
              <a:solidFill>
                <a:srgbClr val="026C83"/>
              </a:solidFill>
              <a:latin typeface="Franklin Gothic Medium" panose="020B0603020102020204" pitchFamily="34" charset="0"/>
              <a:cs typeface="Aharoni" panose="02010803020104030203" pitchFamily="2" charset="-79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800" b="1" spc="50" dirty="0" smtClean="0">
                <a:ln w="11430"/>
                <a:solidFill>
                  <a:srgbClr val="026C83"/>
                </a:solidFill>
                <a:latin typeface="Franklin Gothic Medium" panose="020B0603020102020204" pitchFamily="34" charset="0"/>
                <a:cs typeface="Aharoni" panose="02010803020104030203" pitchFamily="2" charset="-79"/>
              </a:rPr>
              <a:t>Proyectos </a:t>
            </a:r>
            <a:r>
              <a:rPr lang="es-ES" sz="2800" b="1" spc="50" dirty="0">
                <a:ln w="11430"/>
                <a:solidFill>
                  <a:srgbClr val="026C83"/>
                </a:solidFill>
                <a:latin typeface="Franklin Gothic Medium" panose="020B0603020102020204" pitchFamily="34" charset="0"/>
                <a:cs typeface="Aharoni" panose="02010803020104030203" pitchFamily="2" charset="-79"/>
              </a:rPr>
              <a:t>Europeos de Educación Digital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800" b="1" spc="50" dirty="0">
              <a:ln w="11430"/>
              <a:solidFill>
                <a:srgbClr val="026C83"/>
              </a:solidFill>
              <a:latin typeface="Franklin Gothic Medium" panose="020B060302010202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450813" y="267961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29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95536" y="1052736"/>
            <a:ext cx="3969451" cy="522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CC0000"/>
              </a:buClr>
              <a:buSzPct val="130000"/>
              <a:buBlip>
                <a:blip r:embed="rId3"/>
              </a:buBlip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CC0000"/>
              </a:buClr>
              <a:buSzPct val="130000"/>
              <a:buFont typeface="Arial" charset="0"/>
              <a:buBlip>
                <a:blip r:embed="rId4"/>
              </a:buBlip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SzPct val="130000"/>
              <a:buBlip>
                <a:blip r:embed="rId5"/>
              </a:buBlip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SzPct val="7500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just">
              <a:buNone/>
            </a:pPr>
            <a:r>
              <a:rPr lang="es-ES" sz="1800">
                <a:latin typeface="+mj-lt"/>
              </a:rPr>
              <a:t>Programa dirigido a todos los centros donde se imparte Primaria y Secundaria con el objetivo de que sus líneas de comunicación con Internet sean de alta velocidad, (mínimo 100 </a:t>
            </a:r>
            <a:r>
              <a:rPr lang="es-ES" sz="1800" err="1">
                <a:latin typeface="+mj-lt"/>
              </a:rPr>
              <a:t>Mbs</a:t>
            </a:r>
            <a:r>
              <a:rPr lang="es-ES" sz="1800">
                <a:latin typeface="+mj-lt"/>
              </a:rPr>
              <a:t>.) y  para la instalación o mejora de sus redes internas que haga posible el acceso a la red por profesores y alumnos desde todo el centro</a:t>
            </a:r>
          </a:p>
          <a:p>
            <a:pPr>
              <a:buNone/>
            </a:pPr>
            <a:endParaRPr lang="es-ES" sz="1800">
              <a:latin typeface="+mj-lt"/>
            </a:endParaRPr>
          </a:p>
          <a:p>
            <a:pPr algn="just">
              <a:buNone/>
            </a:pPr>
            <a:r>
              <a:rPr lang="es-ES" sz="1800">
                <a:latin typeface="+mj-lt"/>
              </a:rPr>
              <a:t>Beneficia sobre todo a los centros rurales y de zonas aisladas donde no existe huella comercial de banda ancha. </a:t>
            </a:r>
          </a:p>
          <a:p>
            <a:pPr algn="just">
              <a:buNone/>
            </a:pPr>
            <a:endParaRPr lang="es-ES" sz="1800">
              <a:latin typeface="+mj-lt"/>
            </a:endParaRPr>
          </a:p>
          <a:p>
            <a:pPr algn="just">
              <a:buNone/>
            </a:pPr>
            <a:r>
              <a:rPr lang="es-ES" sz="1800">
                <a:latin typeface="+mj-lt"/>
              </a:rPr>
              <a:t>El proyecto beneficia a unos 6,5 millones de alumnos de 16,500 </a:t>
            </a:r>
            <a:r>
              <a:rPr lang="es-ES" sz="1800">
                <a:latin typeface="+mj-lt"/>
                <a:ea typeface="ＭＳ Ｐゴシック" pitchFamily="34" charset="-128"/>
              </a:rPr>
              <a:t>centros</a:t>
            </a:r>
            <a:r>
              <a:rPr lang="es-ES" sz="1800">
                <a:latin typeface="+mj-lt"/>
              </a:rPr>
              <a:t> de Ed. Primaria y Secundaria y su financiación se eleva a 330 millones de euros</a:t>
            </a:r>
          </a:p>
          <a:p>
            <a:pPr algn="ctr"/>
            <a:endParaRPr lang="es-ES" sz="100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72" y="1785847"/>
            <a:ext cx="3194594" cy="248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770971" y="4865134"/>
            <a:ext cx="2458396" cy="518591"/>
            <a:chOff x="6716" y="6797"/>
            <a:chExt cx="4086" cy="862"/>
          </a:xfrm>
        </p:grpSpPr>
        <p:sp>
          <p:nvSpPr>
            <p:cNvPr id="5" name="Rectangle 26"/>
            <p:cNvSpPr>
              <a:spLocks noChangeAspect="1" noChangeArrowheads="1"/>
            </p:cNvSpPr>
            <p:nvPr/>
          </p:nvSpPr>
          <p:spPr bwMode="auto">
            <a:xfrm>
              <a:off x="6716" y="6910"/>
              <a:ext cx="189" cy="162"/>
            </a:xfrm>
            <a:prstGeom prst="rect">
              <a:avLst/>
            </a:prstGeom>
            <a:solidFill>
              <a:srgbClr val="92D050">
                <a:alpha val="52940"/>
              </a:srgbClr>
            </a:solidFill>
            <a:ln w="12700" algn="ctr">
              <a:solidFill>
                <a:srgbClr val="808080"/>
              </a:solidFill>
              <a:miter lim="800000"/>
              <a:headEnd/>
              <a:tailEnd/>
            </a:ln>
          </p:spPr>
          <p:txBody>
            <a:bodyPr vert="horz" wrap="non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" name="232 CuadroTexto"/>
            <p:cNvSpPr txBox="1">
              <a:spLocks noChangeArrowheads="1"/>
            </p:cNvSpPr>
            <p:nvPr/>
          </p:nvSpPr>
          <p:spPr bwMode="auto">
            <a:xfrm>
              <a:off x="6930" y="6797"/>
              <a:ext cx="387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750"/>
                </a:spcAft>
              </a:pPr>
              <a:r>
                <a:rPr lang="es-ES_tradnl" altLang="zh-CN" sz="75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CC.AA. Que participan en el programa, marzo de 2017</a:t>
              </a:r>
              <a:endParaRPr lang="es-ES" altLang="es-E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27"/>
            <p:cNvSpPr>
              <a:spLocks noChangeAspect="1" noChangeArrowheads="1"/>
            </p:cNvSpPr>
            <p:nvPr/>
          </p:nvSpPr>
          <p:spPr bwMode="auto">
            <a:xfrm>
              <a:off x="6720" y="7290"/>
              <a:ext cx="189" cy="162"/>
            </a:xfrm>
            <a:prstGeom prst="rect">
              <a:avLst/>
            </a:prstGeom>
            <a:solidFill>
              <a:srgbClr val="C8103A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vert="horz" wrap="non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" name="170 CuadroTexto"/>
            <p:cNvSpPr txBox="1">
              <a:spLocks noChangeArrowheads="1"/>
            </p:cNvSpPr>
            <p:nvPr/>
          </p:nvSpPr>
          <p:spPr bwMode="auto">
            <a:xfrm>
              <a:off x="6900" y="7179"/>
              <a:ext cx="3871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750"/>
                </a:spcAft>
              </a:pPr>
              <a:r>
                <a:rPr lang="es-ES_tradnl" altLang="zh-CN" sz="75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 Comunidades Autónomas que aún no se han adherido</a:t>
              </a:r>
            </a:p>
          </p:txBody>
        </p:sp>
      </p:grpSp>
      <p:sp>
        <p:nvSpPr>
          <p:cNvPr id="10" name="5 Marcador de número de diapositiva"/>
          <p:cNvSpPr txBox="1">
            <a:spLocks noGrp="1"/>
          </p:cNvSpPr>
          <p:nvPr/>
        </p:nvSpPr>
        <p:spPr bwMode="auto">
          <a:xfrm>
            <a:off x="7562409" y="5764128"/>
            <a:ext cx="364996" cy="17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rgbClr val="CC0000"/>
              </a:buClr>
              <a:buSzPct val="130000"/>
              <a:buBlip>
                <a:blip r:embed="rId3"/>
              </a:buBlip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CC0000"/>
              </a:buClr>
              <a:buSzPct val="130000"/>
              <a:buFont typeface="Arial" charset="0"/>
              <a:buBlip>
                <a:blip r:embed="rId4"/>
              </a:buBlip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SzPct val="130000"/>
              <a:buBlip>
                <a:blip r:embed="rId5"/>
              </a:buBlip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SzPct val="7500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D8C0593-F3F4-452F-8ADD-4CB4B3925C2E}" type="slidenum">
              <a:rPr lang="es-ES_tradnl" altLang="es-ES" sz="900" dirty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s-ES_tradnl" altLang="es-ES" sz="900"/>
          </a:p>
        </p:txBody>
      </p:sp>
      <p:sp>
        <p:nvSpPr>
          <p:cNvPr id="12" name="Título 1"/>
          <p:cNvSpPr>
            <a:spLocks noGrp="1"/>
          </p:cNvSpPr>
          <p:nvPr>
            <p:ph type="title"/>
            <p:extLst/>
          </p:nvPr>
        </p:nvSpPr>
        <p:spPr>
          <a:xfrm>
            <a:off x="694420" y="193737"/>
            <a:ext cx="7886700" cy="994172"/>
          </a:xfrm>
        </p:spPr>
        <p:txBody>
          <a:bodyPr/>
          <a:lstStyle/>
          <a:p>
            <a:pPr algn="ctr"/>
            <a:r>
              <a:rPr lang="es-ES"/>
              <a:t>Programa Escuelas Conectadas</a:t>
            </a:r>
          </a:p>
        </p:txBody>
      </p:sp>
    </p:spTree>
    <p:extLst>
      <p:ext uri="{BB962C8B-B14F-4D97-AF65-F5344CB8AC3E}">
        <p14:creationId xmlns:p14="http://schemas.microsoft.com/office/powerpoint/2010/main" val="3052340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23831" y="610493"/>
            <a:ext cx="8801902" cy="2723823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es-ES" b="1">
                <a:latin typeface="+mj-lt"/>
              </a:rPr>
              <a:t>Gestión de la infraestructura informática de los centros educativos de Ceuta y Melilla</a:t>
            </a:r>
          </a:p>
          <a:p>
            <a:endParaRPr lang="es-ES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>
                <a:latin typeface="+mj-lt"/>
              </a:rPr>
              <a:t>Suministro de equipamiento en coordinación con la SGCT y la Junta de Construcciones (ordenadores, aulas digitales, tabletas)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>
                <a:latin typeface="+mj-lt"/>
              </a:rPr>
              <a:t>Asistencia técnica in situ para averías e incidencias en coordinación con las  </a:t>
            </a:r>
            <a:r>
              <a:rPr lang="es-ES" err="1">
                <a:latin typeface="+mj-lt"/>
              </a:rPr>
              <a:t>DPs</a:t>
            </a:r>
            <a:endParaRPr lang="es-ES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>
                <a:latin typeface="+mj-lt"/>
              </a:rPr>
              <a:t>Planes de mejora de sus conexiones a Internet y de las redes internas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>
                <a:latin typeface="+mj-lt"/>
              </a:rPr>
              <a:t>Soporte técnico de apoyo al Sistema Educativo Digital que se coordina desde el Área de Formación y Relaciones Institucionales del INTEF</a:t>
            </a:r>
            <a:endParaRPr lang="es-ES">
              <a:latin typeface="+mj-l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>
                <a:latin typeface="+mj-lt"/>
                <a:cs typeface="Calibri"/>
              </a:rPr>
              <a:t>Soporte a </a:t>
            </a:r>
            <a:r>
              <a:rPr lang="es-ES" err="1">
                <a:latin typeface="+mj-lt"/>
                <a:cs typeface="Calibri"/>
              </a:rPr>
              <a:t>AbiesWeb</a:t>
            </a:r>
            <a:endParaRPr lang="es-ES">
              <a:latin typeface="+mj-lt"/>
            </a:endParaRPr>
          </a:p>
          <a:p>
            <a:endParaRPr lang="es-ES">
              <a:solidFill>
                <a:srgbClr val="00AA8A"/>
              </a:solidFill>
              <a:latin typeface="+mj-lt"/>
            </a:endParaRPr>
          </a:p>
        </p:txBody>
      </p:sp>
      <p:pic>
        <p:nvPicPr>
          <p:cNvPr id="2" name="Imagen 1" descr="Ceuta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44" y="3334316"/>
            <a:ext cx="2743200" cy="12860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 descr="Melil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244" y="4438779"/>
            <a:ext cx="1547281" cy="18514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 descr="rack_pedr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407" y="3438227"/>
            <a:ext cx="1948867" cy="2736850"/>
          </a:xfrm>
          <a:prstGeom prst="rect">
            <a:avLst/>
          </a:prstGeom>
        </p:spPr>
      </p:pic>
      <p:pic>
        <p:nvPicPr>
          <p:cNvPr id="8" name="Imagen 7" descr="aulas vacia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791" y="3996891"/>
            <a:ext cx="2999635" cy="168774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091356" y="4318972"/>
            <a:ext cx="1234457" cy="73994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s-ES" sz="2215" dirty="0">
                <a:solidFill>
                  <a:srgbClr val="00AA8A"/>
                </a:solidFill>
                <a:latin typeface="Gill Sans MT"/>
              </a:rPr>
              <a:t>Melilla</a:t>
            </a:r>
          </a:p>
          <a:p>
            <a:r>
              <a:rPr lang="es-ES" sz="2215" dirty="0">
                <a:solidFill>
                  <a:srgbClr val="00AA8A"/>
                </a:solidFill>
                <a:latin typeface="Gill Sans MT"/>
              </a:rPr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206641" y="3438227"/>
            <a:ext cx="1575002" cy="41614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s-ES" sz="2215">
                <a:solidFill>
                  <a:srgbClr val="00AA8A"/>
                </a:solidFill>
                <a:latin typeface="Gill Sans MT"/>
              </a:rPr>
              <a:t>Ceuta 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8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32"/>
            <a:ext cx="9144000" cy="64611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1552755" y="955041"/>
            <a:ext cx="7388046" cy="985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250166" y="1328468"/>
            <a:ext cx="1052422" cy="86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38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32"/>
            <a:ext cx="9144000" cy="646110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" name="Conector recto 4"/>
          <p:cNvCxnSpPr/>
          <p:nvPr/>
        </p:nvCxnSpPr>
        <p:spPr>
          <a:xfrm flipV="1">
            <a:off x="345057" y="2329132"/>
            <a:ext cx="1052422" cy="86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/>
          <p:cNvSpPr/>
          <p:nvPr/>
        </p:nvSpPr>
        <p:spPr>
          <a:xfrm>
            <a:off x="3148641" y="1988388"/>
            <a:ext cx="1250831" cy="698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3148641" y="2725374"/>
            <a:ext cx="1250831" cy="698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9993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31795" r="64343" b="48907"/>
          <a:stretch>
            <a:fillRect/>
          </a:stretch>
        </p:blipFill>
        <p:spPr bwMode="auto">
          <a:xfrm>
            <a:off x="5518636" y="2347167"/>
            <a:ext cx="2556017" cy="173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Y:\Fichas\2014\4T\40_etwinning_plantillas_docs\eTwinning-Logo_CMY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09" y="324065"/>
            <a:ext cx="2430527" cy="166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"/>
          <p:cNvGrpSpPr/>
          <p:nvPr/>
        </p:nvGrpSpPr>
        <p:grpSpPr>
          <a:xfrm>
            <a:off x="1811107" y="2610856"/>
            <a:ext cx="2631008" cy="1057442"/>
            <a:chOff x="1728162" y="-23236"/>
            <a:chExt cx="4189633" cy="1085533"/>
          </a:xfrm>
        </p:grpSpPr>
        <p:sp>
          <p:nvSpPr>
            <p:cNvPr id="12" name="Pentágono 5"/>
            <p:cNvSpPr/>
            <p:nvPr/>
          </p:nvSpPr>
          <p:spPr>
            <a:xfrm rot="10800000">
              <a:off x="1728162" y="0"/>
              <a:ext cx="4184201" cy="1062297"/>
            </a:xfrm>
            <a:prstGeom prst="homePlate">
              <a:avLst/>
            </a:prstGeom>
            <a:solidFill>
              <a:srgbClr val="BBE0E3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13" name="Pentágono 4"/>
            <p:cNvSpPr/>
            <p:nvPr/>
          </p:nvSpPr>
          <p:spPr>
            <a:xfrm>
              <a:off x="2183897" y="-23236"/>
              <a:ext cx="3733898" cy="10230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67992" tIns="60960" rIns="113792" bIns="6096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+mj-lt"/>
                  <a:ea typeface="+mn-ea"/>
                </a:rPr>
                <a:t>Principios Básicos:</a:t>
              </a:r>
            </a:p>
            <a:p>
              <a:pPr marL="0" marR="0" lvl="1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s-ES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</a:rPr>
                <a:t>1. Dimensión europea</a:t>
              </a:r>
            </a:p>
            <a:p>
              <a:pPr marL="0" marR="0" lvl="1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s-ES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</a:rPr>
                <a:t>2. Trabajo en colaboración</a:t>
              </a:r>
            </a:p>
            <a:p>
              <a:pPr marL="0" marR="0" lvl="1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es-ES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</a:rPr>
                <a:t>3. Uso de las TIC</a:t>
              </a:r>
            </a:p>
          </p:txBody>
        </p:sp>
      </p:grpSp>
      <p:sp>
        <p:nvSpPr>
          <p:cNvPr id="14" name="Elipse 13"/>
          <p:cNvSpPr/>
          <p:nvPr/>
        </p:nvSpPr>
        <p:spPr>
          <a:xfrm>
            <a:off x="1004308" y="2761130"/>
            <a:ext cx="803388" cy="756895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49622" t="48574" r="25095" b="35660"/>
          <a:stretch/>
        </p:blipFill>
        <p:spPr>
          <a:xfrm>
            <a:off x="1902587" y="4166558"/>
            <a:ext cx="5312400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0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7" r="3803" b="3446"/>
          <a:stretch/>
        </p:blipFill>
        <p:spPr>
          <a:xfrm>
            <a:off x="1300605" y="215660"/>
            <a:ext cx="6739213" cy="6423014"/>
          </a:xfrm>
        </p:spPr>
      </p:pic>
    </p:spTree>
    <p:extLst>
      <p:ext uri="{BB962C8B-B14F-4D97-AF65-F5344CB8AC3E}">
        <p14:creationId xmlns:p14="http://schemas.microsoft.com/office/powerpoint/2010/main" val="4144638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32"/>
            <a:ext cx="9144000" cy="646110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" name="Conector recto 4"/>
          <p:cNvCxnSpPr/>
          <p:nvPr/>
        </p:nvCxnSpPr>
        <p:spPr>
          <a:xfrm flipV="1">
            <a:off x="345057" y="2329132"/>
            <a:ext cx="1052422" cy="86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4641011" y="2650432"/>
            <a:ext cx="1250831" cy="698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279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6" y="153822"/>
            <a:ext cx="4824889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90" y="353466"/>
            <a:ext cx="1656184" cy="1606498"/>
          </a:xfrm>
          <a:prstGeom prst="rect">
            <a:avLst/>
          </a:prstGeom>
        </p:spPr>
      </p:pic>
      <p:pic>
        <p:nvPicPr>
          <p:cNvPr id="2" name="Picture 2" descr="Resultado de imagen de aula del futu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11" y="2748231"/>
            <a:ext cx="6483611" cy="35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44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32"/>
            <a:ext cx="9144000" cy="646110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" name="Conector recto 4"/>
          <p:cNvCxnSpPr/>
          <p:nvPr/>
        </p:nvCxnSpPr>
        <p:spPr>
          <a:xfrm flipV="1">
            <a:off x="345057" y="2329132"/>
            <a:ext cx="1052422" cy="86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6124754" y="3349172"/>
            <a:ext cx="1250831" cy="698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6124753" y="2005640"/>
            <a:ext cx="1250831" cy="109986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660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84975" cy="1143000"/>
          </a:xfrm>
        </p:spPr>
        <p:txBody>
          <a:bodyPr/>
          <a:lstStyle/>
          <a:p>
            <a:r>
              <a:rPr lang="es-ES"/>
              <a:t>Ponencia “Programación, robótica y pensamiento computacional”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932394"/>
            <a:ext cx="2779564" cy="3940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076328" y="2625496"/>
            <a:ext cx="4621003" cy="4275138"/>
          </a:xfrm>
        </p:spPr>
        <p:txBody>
          <a:bodyPr/>
          <a:lstStyle/>
          <a:p>
            <a:r>
              <a:rPr lang="es-ES" sz="2400" dirty="0"/>
              <a:t>Normativa e iniciativas institucionales</a:t>
            </a:r>
          </a:p>
          <a:p>
            <a:r>
              <a:rPr lang="es-ES" sz="2400" dirty="0"/>
              <a:t>Iniciativas del ámbito universitario, civil y empresarial</a:t>
            </a:r>
          </a:p>
          <a:p>
            <a:r>
              <a:rPr lang="es-ES" sz="2400" dirty="0"/>
              <a:t>Opinión del profesorado español</a:t>
            </a:r>
          </a:p>
          <a:p>
            <a:pPr marL="0" indent="0">
              <a:buNone/>
            </a:pPr>
            <a:endParaRPr lang="es-ES" sz="2000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323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9" y="300038"/>
            <a:ext cx="3423557" cy="6447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3" y="300038"/>
            <a:ext cx="2979661" cy="64477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6509" t="15703" r="18490" b="9161"/>
          <a:stretch/>
        </p:blipFill>
        <p:spPr>
          <a:xfrm>
            <a:off x="349511" y="1121434"/>
            <a:ext cx="8477623" cy="551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Bandera de AndalucíaBandera Institucio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14" descr="Resultado de imagen de gobierno islas balear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6" descr="https://upload.wikimedia.org/wikipedia/commons/thumb/f/f8/Logo_del_Govern_de_les_Illes_Balears.svg/640px-Logo_del_Govern_de_les_Illes_Balears.svg.png?150824259873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36" descr="Imagen relacionad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AutoShape 38" descr="Imagen relacionad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AutoShape 40" descr="Imagen relacionad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7" name="AutoShape 42" descr="Resultado de imagen de google logo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Título 1"/>
          <p:cNvSpPr>
            <a:spLocks noGrp="1"/>
          </p:cNvSpPr>
          <p:nvPr>
            <p:ph type="title"/>
            <p:extLst/>
          </p:nvPr>
        </p:nvSpPr>
        <p:spPr>
          <a:xfrm>
            <a:off x="1374775" y="370458"/>
            <a:ext cx="8172627" cy="704280"/>
          </a:xfrm>
        </p:spPr>
        <p:txBody>
          <a:bodyPr/>
          <a:lstStyle/>
          <a:p>
            <a:r>
              <a:rPr lang="es-ES" b="1" dirty="0"/>
              <a:t>Escuela de Pensamiento Computacional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5" y="1513443"/>
            <a:ext cx="3629822" cy="356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Scratchmath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98" y="1380802"/>
            <a:ext cx="2633345" cy="202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 descr="http://jderobot.org/store/jmplaza/uploads/teaching/f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08" y="3676492"/>
            <a:ext cx="4314898" cy="2187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355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2" y="2441597"/>
            <a:ext cx="5019280" cy="3500708"/>
          </a:xfrm>
        </p:spPr>
      </p:pic>
      <p:sp>
        <p:nvSpPr>
          <p:cNvPr id="5" name="Rectángulo 4"/>
          <p:cNvSpPr/>
          <p:nvPr/>
        </p:nvSpPr>
        <p:spPr>
          <a:xfrm>
            <a:off x="5651768" y="2529958"/>
            <a:ext cx="318867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s-ES" sz="1400" kern="0" dirty="0">
                <a:solidFill>
                  <a:srgbClr val="98C723">
                    <a:lumMod val="25000"/>
                  </a:srgbClr>
                </a:solidFill>
                <a:latin typeface="Century Gothic" panose="020F0302020204030204"/>
              </a:rPr>
              <a:t>El INTEF actúa como Punto Nacional de Contacto para la comunidad </a:t>
            </a:r>
            <a:r>
              <a:rPr lang="es-ES" sz="1400" kern="0" dirty="0" err="1">
                <a:solidFill>
                  <a:srgbClr val="98C723">
                    <a:lumMod val="25000"/>
                  </a:srgbClr>
                </a:solidFill>
                <a:latin typeface="Century Gothic" panose="020F0302020204030204"/>
              </a:rPr>
              <a:t>Scientix</a:t>
            </a:r>
            <a:r>
              <a:rPr lang="es-ES" sz="1400" kern="0" dirty="0">
                <a:solidFill>
                  <a:srgbClr val="98C723">
                    <a:lumMod val="25000"/>
                  </a:srgbClr>
                </a:solidFill>
                <a:latin typeface="Century Gothic" panose="020F0302020204030204"/>
              </a:rPr>
              <a:t> en España, participando en tareas como dar difusión y facilitar información </a:t>
            </a:r>
          </a:p>
          <a:p>
            <a:pPr lvl="0" algn="just">
              <a:spcBef>
                <a:spcPct val="20000"/>
              </a:spcBef>
            </a:pPr>
            <a:endParaRPr lang="es-ES" sz="1400" kern="0" dirty="0">
              <a:solidFill>
                <a:srgbClr val="98C723">
                  <a:lumMod val="25000"/>
                </a:srgbClr>
              </a:solidFill>
              <a:latin typeface="Century Gothic" panose="020F0302020204030204"/>
            </a:endParaRPr>
          </a:p>
          <a:p>
            <a:pPr lvl="0" algn="just">
              <a:spcBef>
                <a:spcPct val="20000"/>
              </a:spcBef>
            </a:pPr>
            <a:endParaRPr lang="es-ES" sz="1400" kern="0" dirty="0">
              <a:solidFill>
                <a:srgbClr val="98C723">
                  <a:lumMod val="25000"/>
                </a:srgbClr>
              </a:solidFill>
              <a:latin typeface="Century Gothic" panose="020F0302020204030204"/>
            </a:endParaRPr>
          </a:p>
          <a:p>
            <a:pPr lvl="0" algn="just">
              <a:spcBef>
                <a:spcPct val="20000"/>
              </a:spcBef>
            </a:pPr>
            <a:r>
              <a:rPr lang="es-ES" sz="1400" kern="0" dirty="0">
                <a:solidFill>
                  <a:srgbClr val="98C723">
                    <a:lumMod val="25000"/>
                  </a:srgbClr>
                </a:solidFill>
                <a:latin typeface="Century Gothic" panose="020F0302020204030204"/>
              </a:rPr>
              <a:t>Embajadores </a:t>
            </a:r>
            <a:r>
              <a:rPr lang="es-ES" sz="1400" kern="0" dirty="0" err="1">
                <a:solidFill>
                  <a:srgbClr val="98C723">
                    <a:lumMod val="25000"/>
                  </a:srgbClr>
                </a:solidFill>
                <a:latin typeface="Century Gothic" panose="020F0302020204030204"/>
              </a:rPr>
              <a:t>Scientix</a:t>
            </a:r>
            <a:r>
              <a:rPr lang="es-ES" sz="1400" kern="0" dirty="0">
                <a:solidFill>
                  <a:srgbClr val="98C723">
                    <a:lumMod val="25000"/>
                  </a:srgbClr>
                </a:solidFill>
                <a:latin typeface="Century Gothic" panose="020F0302020204030204"/>
              </a:rPr>
              <a:t>: docentes encargados de divulgar actividades del proyecto y del ámbito científico en general. </a:t>
            </a:r>
          </a:p>
          <a:p>
            <a:pPr lvl="0" algn="just">
              <a:spcBef>
                <a:spcPct val="20000"/>
              </a:spcBef>
            </a:pPr>
            <a:endParaRPr lang="es-ES" sz="1400" kern="0" dirty="0">
              <a:solidFill>
                <a:srgbClr val="98C723">
                  <a:lumMod val="25000"/>
                </a:srgbClr>
              </a:solidFill>
              <a:latin typeface="Century Gothic" panose="020F0302020204030204"/>
            </a:endParaRPr>
          </a:p>
          <a:p>
            <a:pPr lvl="0" algn="just">
              <a:spcBef>
                <a:spcPct val="20000"/>
              </a:spcBef>
            </a:pPr>
            <a:r>
              <a:rPr lang="es-ES" sz="1400" kern="0" dirty="0">
                <a:solidFill>
                  <a:srgbClr val="98C723">
                    <a:lumMod val="25000"/>
                  </a:srgbClr>
                </a:solidFill>
                <a:latin typeface="Century Gothic" panose="020F0302020204030204"/>
              </a:rPr>
              <a:t>58 embajadores actualmente en España.</a:t>
            </a: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2395" y="436533"/>
            <a:ext cx="34480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66" y="185885"/>
            <a:ext cx="2452938" cy="128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06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36" y="530234"/>
            <a:ext cx="2760766" cy="657327"/>
          </a:xfrm>
          <a:prstGeom prst="rect">
            <a:avLst/>
          </a:prstGeom>
        </p:spPr>
      </p:pic>
      <p:sp>
        <p:nvSpPr>
          <p:cNvPr id="6" name="Subtítulo 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numCol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b="1"/>
              <a:t>INSTITUCIONES PARTICIPANTES</a:t>
            </a:r>
            <a:endParaRPr lang="es-ES" sz="1600">
              <a:cs typeface="Calibri" panose="020F0502020204030204" pitchFamily="34" charset="0"/>
            </a:endParaRPr>
          </a:p>
          <a:p>
            <a:pPr algn="l"/>
            <a:endParaRPr lang="es-ES" sz="1200">
              <a:cs typeface="Calibri" panose="020F0502020204030204" pitchFamily="34" charset="0"/>
            </a:endParaRPr>
          </a:p>
          <a:p>
            <a:pPr algn="l"/>
            <a:endParaRPr lang="es-ES" sz="1200">
              <a:cs typeface="Calibri" panose="020F0502020204030204" pitchFamily="34" charset="0"/>
            </a:endParaRPr>
          </a:p>
        </p:txBody>
      </p:sp>
      <p:sp>
        <p:nvSpPr>
          <p:cNvPr id="7" name="Subtítulo 1"/>
          <p:cNvSpPr txBox="1">
            <a:spLocks/>
          </p:cNvSpPr>
          <p:nvPr/>
        </p:nvSpPr>
        <p:spPr>
          <a:xfrm>
            <a:off x="516199" y="2290573"/>
            <a:ext cx="8051963" cy="3293363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University Klagenfurt, Austria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University of Innsbruck, Austria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Institute of Mathematics &amp; Informatics at the Bulgarian Academy of Sciences, Bulgaria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err="1"/>
              <a:t>Ljuben</a:t>
            </a:r>
            <a:r>
              <a:rPr lang="en-US" sz="1400" dirty="0"/>
              <a:t> </a:t>
            </a:r>
            <a:r>
              <a:rPr lang="en-US" sz="1400" dirty="0" err="1"/>
              <a:t>Karavelov</a:t>
            </a:r>
            <a:r>
              <a:rPr lang="en-US" sz="1400" dirty="0"/>
              <a:t> School, Bulgaria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University of Education Freiburg, Germany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Texas Instruments Education Technology GmbH, Germany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University of Duisburg-Essen, Germany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Spanish Ministry of Education, Culture &amp; Sport, Spain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Education Development Centre, Lithuania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Gymnasium of the President </a:t>
            </a:r>
            <a:r>
              <a:rPr lang="en-US" sz="1400" dirty="0" err="1"/>
              <a:t>Valdas</a:t>
            </a:r>
            <a:r>
              <a:rPr lang="en-US" sz="1400" dirty="0"/>
              <a:t> </a:t>
            </a:r>
            <a:r>
              <a:rPr lang="en-US" sz="1400" dirty="0" err="1"/>
              <a:t>Adamkus</a:t>
            </a:r>
            <a:r>
              <a:rPr lang="en-US" sz="1400" dirty="0"/>
              <a:t>, Lithuania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Linköping University, Sweden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University of Gothenburg, Sweden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Turkish Ministry of National Education, Turkey 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400" dirty="0" err="1"/>
              <a:t>Hacettepe</a:t>
            </a:r>
            <a:r>
              <a:rPr lang="es-ES" sz="1400" dirty="0"/>
              <a:t> </a:t>
            </a:r>
            <a:r>
              <a:rPr lang="es-ES" sz="1400" dirty="0" err="1"/>
              <a:t>University</a:t>
            </a:r>
            <a:r>
              <a:rPr lang="es-ES" sz="1400" dirty="0"/>
              <a:t>, </a:t>
            </a:r>
            <a:r>
              <a:rPr lang="es-ES" sz="1400" dirty="0" err="1"/>
              <a:t>Turkey</a:t>
            </a:r>
            <a:endParaRPr lang="es-ES" sz="1400" dirty="0">
              <a:cs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1200" dirty="0">
              <a:cs typeface="Calibri" panose="020F0502020204030204" pitchFamily="34" charset="0"/>
            </a:endParaRPr>
          </a:p>
          <a:p>
            <a:pPr algn="just"/>
            <a:endParaRPr lang="es-ES" sz="1200" dirty="0">
              <a:cs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39864" y="5143046"/>
            <a:ext cx="577086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Tx/>
              <a:buChar char="•"/>
            </a:pPr>
            <a:r>
              <a:rPr lang="es-ES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Objetivo: crear una red de centros de desarrollo profesional (PD) del profesorado en el ámbito STEM </a:t>
            </a:r>
          </a:p>
        </p:txBody>
      </p:sp>
    </p:spTree>
    <p:extLst>
      <p:ext uri="{BB962C8B-B14F-4D97-AF65-F5344CB8AC3E}">
        <p14:creationId xmlns:p14="http://schemas.microsoft.com/office/powerpoint/2010/main" val="2052730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80" y="253519"/>
            <a:ext cx="2219149" cy="1205737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95536" y="1297172"/>
            <a:ext cx="8437286" cy="483781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lnSpc>
                <a:spcPct val="170000"/>
              </a:lnSpc>
              <a:spcBef>
                <a:spcPts val="10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Century Gothic" panose="020F0302020204030204"/>
              </a:rPr>
              <a:t>Objetivos</a:t>
            </a:r>
            <a:r>
              <a:rPr lang="es-ES" sz="1400">
                <a:solidFill>
                  <a:prstClr val="black"/>
                </a:solidFill>
                <a:latin typeface="Century Gothic" panose="020F0302020204030204"/>
              </a:rPr>
              <a:t>: </a:t>
            </a:r>
          </a:p>
          <a:p>
            <a:pPr lvl="0">
              <a:lnSpc>
                <a:spcPct val="170000"/>
              </a:lnSpc>
              <a:spcBef>
                <a:spcPts val="1000"/>
              </a:spcBef>
            </a:pPr>
            <a:r>
              <a:rPr lang="es-ES" sz="1200">
                <a:solidFill>
                  <a:prstClr val="black"/>
                </a:solidFill>
                <a:latin typeface="Century Gothic" panose="020F0302020204030204"/>
              </a:rPr>
              <a:t>Fomentar la educación inclusiva en el ámbito de las ciencias y las matemáticas, formar a ciudadanos activos y divulgar el aprendizaje intercultural.</a:t>
            </a:r>
          </a:p>
          <a:p>
            <a:pPr lvl="0" algn="just">
              <a:lnSpc>
                <a:spcPct val="170000"/>
              </a:lnSpc>
              <a:spcBef>
                <a:spcPts val="1000"/>
              </a:spcBef>
            </a:pPr>
            <a:r>
              <a:rPr lang="es-ES" sz="1200">
                <a:solidFill>
                  <a:prstClr val="black"/>
                </a:solidFill>
                <a:latin typeface="Century Gothic" panose="020F0302020204030204"/>
              </a:rPr>
              <a:t>Implementar medidas efectivas basadas en evidencias de investigación en Europa.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s-ES" sz="160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95536" y="3466252"/>
            <a:ext cx="8437286" cy="2668734"/>
            <a:chOff x="515686" y="3358448"/>
            <a:chExt cx="8437286" cy="266873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686" y="3634739"/>
              <a:ext cx="4179954" cy="2392443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3912" y="3625150"/>
              <a:ext cx="4109060" cy="2402032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1944119" y="3368037"/>
              <a:ext cx="969064" cy="26670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algn="just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s-ES" sz="1200" b="1">
                  <a:solidFill>
                    <a:schemeClr val="tx1"/>
                  </a:solidFill>
                  <a:latin typeface="+mn-lt"/>
                  <a:cs typeface="Calibri" panose="020F0502020204030204" pitchFamily="34" charset="0"/>
                </a:rPr>
                <a:t>CONSORCIO</a:t>
              </a:r>
            </a:p>
            <a:p>
              <a:pPr algn="just">
                <a:lnSpc>
                  <a:spcPct val="90000"/>
                </a:lnSpc>
                <a:spcBef>
                  <a:spcPts val="1000"/>
                </a:spcBef>
              </a:pPr>
              <a:endParaRPr lang="es-ES" sz="1200">
                <a:solidFill>
                  <a:schemeClr val="tx1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5761739" y="3358448"/>
              <a:ext cx="2272084" cy="26670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algn="just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s-ES" sz="1200" b="1">
                  <a:solidFill>
                    <a:schemeClr val="tx1"/>
                  </a:solidFill>
                  <a:latin typeface="+mn-lt"/>
                  <a:cs typeface="Calibri" panose="020F0502020204030204" pitchFamily="34" charset="0"/>
                </a:rPr>
                <a:t>EUROPEAN IMPACT BOARD (EIB)</a:t>
              </a:r>
            </a:p>
            <a:p>
              <a:pPr algn="just">
                <a:lnSpc>
                  <a:spcPct val="90000"/>
                </a:lnSpc>
                <a:spcBef>
                  <a:spcPts val="1000"/>
                </a:spcBef>
              </a:pPr>
              <a:endParaRPr lang="es-ES" sz="1200">
                <a:solidFill>
                  <a:schemeClr val="tx1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3" y="486586"/>
            <a:ext cx="2019300" cy="5775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513" y="452230"/>
            <a:ext cx="62794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78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32"/>
            <a:ext cx="9144000" cy="646110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" name="Conector recto 4"/>
          <p:cNvCxnSpPr/>
          <p:nvPr/>
        </p:nvCxnSpPr>
        <p:spPr>
          <a:xfrm flipV="1">
            <a:off x="345057" y="2329132"/>
            <a:ext cx="1052422" cy="86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7375583" y="1716657"/>
            <a:ext cx="1673526" cy="27000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939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32"/>
            <a:ext cx="9144000" cy="646110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" name="Conector recto 4"/>
          <p:cNvCxnSpPr/>
          <p:nvPr/>
        </p:nvCxnSpPr>
        <p:spPr>
          <a:xfrm flipV="1">
            <a:off x="345057" y="2329132"/>
            <a:ext cx="1052422" cy="86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7539485" y="2406690"/>
            <a:ext cx="1449239" cy="780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6848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competencia digital doc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21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44" t="10394" r="6111" b="9408"/>
          <a:stretch/>
        </p:blipFill>
        <p:spPr>
          <a:xfrm>
            <a:off x="40639" y="1391920"/>
            <a:ext cx="9070703" cy="43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61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5119238"/>
            <a:ext cx="8929158" cy="2232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s-ES" b="1" spc="50" dirty="0">
                <a:ln w="11430"/>
                <a:solidFill>
                  <a:srgbClr val="026C8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https</a:t>
            </a:r>
            <a:r>
              <a:rPr lang="es-ES" b="1" spc="50" dirty="0">
                <a:ln w="11430"/>
                <a:solidFill>
                  <a:srgbClr val="026C83"/>
                </a:solidFill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//intef.es</a:t>
            </a:r>
            <a:endParaRPr lang="es-ES" b="1" spc="50" dirty="0">
              <a:ln w="11430"/>
              <a:solidFill>
                <a:srgbClr val="026C8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base">
              <a:spcAft>
                <a:spcPct val="0"/>
              </a:spcAft>
            </a:pPr>
            <a:endParaRPr lang="es-ES" sz="4000" b="1" spc="50" dirty="0">
              <a:ln w="11430"/>
              <a:solidFill>
                <a:schemeClr val="accent5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91" t="-5835" r="4188" b="18424"/>
          <a:stretch/>
        </p:blipFill>
        <p:spPr>
          <a:xfrm>
            <a:off x="824821" y="-391885"/>
            <a:ext cx="7535407" cy="61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86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9" y="300038"/>
            <a:ext cx="3423557" cy="6447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3" y="300038"/>
            <a:ext cx="2979661" cy="64477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145366" y="4821413"/>
            <a:ext cx="34284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s-ES" sz="4800" b="1" dirty="0" smtClean="0">
                <a:ln w="0"/>
                <a:solidFill>
                  <a:srgbClr val="DF960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" panose="020B0603020102020204" pitchFamily="34" charset="0"/>
                <a:cs typeface="Aharoni" panose="02010803020104030203" pitchFamily="2" charset="-79"/>
              </a:rPr>
              <a:t>@</a:t>
            </a:r>
            <a:r>
              <a:rPr lang="es-ES" sz="4800" b="1" dirty="0" err="1" smtClean="0">
                <a:ln w="0"/>
                <a:solidFill>
                  <a:srgbClr val="DF960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" panose="020B0603020102020204" pitchFamily="34" charset="0"/>
                <a:cs typeface="Aharoni" panose="02010803020104030203" pitchFamily="2" charset="-79"/>
              </a:rPr>
              <a:t>educaintef</a:t>
            </a:r>
            <a:endParaRPr lang="es-ES" sz="4800" b="1" dirty="0" smtClean="0">
              <a:ln w="0"/>
              <a:solidFill>
                <a:srgbClr val="DF960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Franklin Gothic Medium" panose="020B0603020102020204" pitchFamily="34" charset="0"/>
              <a:cs typeface="Aharoni" panose="02010803020104030203" pitchFamily="2" charset="-79"/>
            </a:endParaRPr>
          </a:p>
          <a:p>
            <a:pPr fontAlgn="base">
              <a:spcAft>
                <a:spcPct val="0"/>
              </a:spcAft>
            </a:pPr>
            <a:r>
              <a:rPr lang="es-ES" sz="4800" b="1" dirty="0" smtClean="0">
                <a:ln w="0"/>
                <a:solidFill>
                  <a:srgbClr val="DF960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" panose="020B0603020102020204" pitchFamily="34" charset="0"/>
                <a:cs typeface="Aharoni" panose="02010803020104030203" pitchFamily="2" charset="-79"/>
              </a:rPr>
              <a:t>#</a:t>
            </a:r>
            <a:r>
              <a:rPr lang="es-ES" sz="4800" b="1" dirty="0">
                <a:ln w="0"/>
                <a:solidFill>
                  <a:srgbClr val="DF960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" panose="020B0603020102020204" pitchFamily="34" charset="0"/>
                <a:cs typeface="Aharoni" panose="02010803020104030203" pitchFamily="2" charset="-79"/>
              </a:rPr>
              <a:t>TDE18</a:t>
            </a:r>
            <a:endParaRPr lang="en-US" sz="4800" b="1" dirty="0">
              <a:ln w="0"/>
              <a:solidFill>
                <a:srgbClr val="DF960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Franklin Gothic Medium" panose="020B06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22139" y="2064143"/>
            <a:ext cx="8929158" cy="22322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s-ES" sz="8800" b="1" spc="50" dirty="0" smtClean="0">
                <a:ln w="11430"/>
                <a:solidFill>
                  <a:srgbClr val="026C83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Gracias</a:t>
            </a:r>
          </a:p>
          <a:p>
            <a:pPr fontAlgn="base">
              <a:spcAft>
                <a:spcPct val="0"/>
              </a:spcAft>
            </a:pPr>
            <a:endParaRPr lang="es-ES" sz="8800" b="1" spc="50" dirty="0" smtClean="0">
              <a:ln w="11430"/>
              <a:solidFill>
                <a:srgbClr val="026C83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fontAlgn="base">
              <a:spcAft>
                <a:spcPct val="0"/>
              </a:spcAft>
            </a:pPr>
            <a:r>
              <a:rPr lang="es-ES" sz="8800" b="1" spc="50" dirty="0" smtClean="0">
                <a:ln w="11430"/>
                <a:solidFill>
                  <a:srgbClr val="99004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https://intef.es</a:t>
            </a:r>
            <a:endParaRPr lang="es-ES" sz="8800" b="1" spc="50" dirty="0">
              <a:ln w="11430"/>
              <a:solidFill>
                <a:srgbClr val="99004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56701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9" y="300038"/>
            <a:ext cx="3423557" cy="6447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3" y="300038"/>
            <a:ext cx="2979661" cy="644770"/>
          </a:xfrm>
          <a:prstGeom prst="rect">
            <a:avLst/>
          </a:prstGeom>
        </p:spPr>
      </p:pic>
      <p:pic>
        <p:nvPicPr>
          <p:cNvPr id="1026" name="Picture 2" descr="Plan cultura dig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83" y="1328468"/>
            <a:ext cx="7711668" cy="514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423"/>
            <a:ext cx="9144000" cy="55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36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853"/>
            <a:ext cx="9144000" cy="54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37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653"/>
            <a:ext cx="9144000" cy="536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25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7714" r="50634" b="4159"/>
          <a:stretch/>
        </p:blipFill>
        <p:spPr>
          <a:xfrm>
            <a:off x="0" y="979718"/>
            <a:ext cx="9157974" cy="510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4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9" y="300038"/>
            <a:ext cx="3423557" cy="6447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3" y="300038"/>
            <a:ext cx="2979661" cy="644770"/>
          </a:xfrm>
          <a:prstGeom prst="rect">
            <a:avLst/>
          </a:prstGeom>
        </p:spPr>
      </p:pic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682868"/>
              </p:ext>
            </p:extLst>
          </p:nvPr>
        </p:nvGraphicFramePr>
        <p:xfrm>
          <a:off x="335676" y="1384113"/>
          <a:ext cx="8372896" cy="4711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5 CuadroTexto"/>
          <p:cNvSpPr txBox="1"/>
          <p:nvPr/>
        </p:nvSpPr>
        <p:spPr>
          <a:xfrm>
            <a:off x="582860" y="6535305"/>
            <a:ext cx="7878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/>
              <a:t>Fuente: Encuesta sobre prioridades PCDE a los representantes de las CCAA, a través del GTTA, mayo 2017</a:t>
            </a:r>
          </a:p>
        </p:txBody>
      </p:sp>
    </p:spTree>
    <p:extLst>
      <p:ext uri="{BB962C8B-B14F-4D97-AF65-F5344CB8AC3E}">
        <p14:creationId xmlns:p14="http://schemas.microsoft.com/office/powerpoint/2010/main" val="1214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9" y="300038"/>
            <a:ext cx="3423557" cy="6447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3" y="300038"/>
            <a:ext cx="2979661" cy="644770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8765" y="1457800"/>
            <a:ext cx="9144000" cy="587651"/>
          </a:xfrm>
        </p:spPr>
        <p:txBody>
          <a:bodyPr/>
          <a:lstStyle/>
          <a:p>
            <a:r>
              <a:rPr lang="es-ES" sz="2400" dirty="0"/>
              <a:t>¿Qué tipo de acciones son más efectivas al aplicar las TIC en Educación?</a:t>
            </a:r>
            <a:endParaRPr lang="es-ES_tradnl" sz="2400" dirty="0"/>
          </a:p>
        </p:txBody>
      </p:sp>
      <p:graphicFrame>
        <p:nvGraphicFramePr>
          <p:cNvPr id="7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212137"/>
              </p:ext>
            </p:extLst>
          </p:nvPr>
        </p:nvGraphicFramePr>
        <p:xfrm>
          <a:off x="171168" y="2045447"/>
          <a:ext cx="8839201" cy="3779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8 CuadroTexto"/>
          <p:cNvSpPr txBox="1"/>
          <p:nvPr/>
        </p:nvSpPr>
        <p:spPr>
          <a:xfrm>
            <a:off x="271870" y="6550227"/>
            <a:ext cx="8637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/>
              <a:t>Fuente: Encuesta sobre prioridades PCDE a los representantes de las CCAA, a través del GTTA, mayo 2017</a:t>
            </a:r>
          </a:p>
        </p:txBody>
      </p:sp>
    </p:spTree>
    <p:extLst>
      <p:ext uri="{BB962C8B-B14F-4D97-AF65-F5344CB8AC3E}">
        <p14:creationId xmlns:p14="http://schemas.microsoft.com/office/powerpoint/2010/main" val="37038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9" y="300038"/>
            <a:ext cx="3423557" cy="6447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3" y="300038"/>
            <a:ext cx="2979661" cy="64477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568987" y="1294249"/>
            <a:ext cx="62484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800" b="1" spc="50" dirty="0">
                <a:ln w="11430"/>
                <a:solidFill>
                  <a:srgbClr val="026C83"/>
                </a:solidFill>
                <a:latin typeface="Franklin Gothic Medium" panose="020B0603020102020204" pitchFamily="34" charset="0"/>
                <a:ea typeface="+mj-ea"/>
                <a:cs typeface="Aharoni" panose="02010803020104030203" pitchFamily="2" charset="-79"/>
              </a:rPr>
              <a:t>Plan de acción de educación digital de la Comisión Europea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673828" y="2445695"/>
            <a:ext cx="722238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S" b="1" dirty="0">
                <a:solidFill>
                  <a:srgbClr val="A3004B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Hacer un mejor uso de la tecnología digital para la enseñanza y el aprendizaje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673824" y="3346292"/>
            <a:ext cx="729234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S" b="1" dirty="0">
                <a:solidFill>
                  <a:srgbClr val="A3004B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Desarrollar competencias y habilidades digitales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673824" y="4237208"/>
            <a:ext cx="692277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s-ES" b="1" dirty="0">
                <a:solidFill>
                  <a:srgbClr val="A3004B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Mejorar la educación a través de un mejor análisis de datos y predicción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210784" y="2263363"/>
            <a:ext cx="1463040" cy="2541767"/>
            <a:chOff x="210784" y="2828077"/>
            <a:chExt cx="1463040" cy="2541767"/>
          </a:xfrm>
        </p:grpSpPr>
        <p:sp>
          <p:nvSpPr>
            <p:cNvPr id="8" name="Flecha derecha 7"/>
            <p:cNvSpPr/>
            <p:nvPr/>
          </p:nvSpPr>
          <p:spPr>
            <a:xfrm>
              <a:off x="210784" y="2828077"/>
              <a:ext cx="1463040" cy="727775"/>
            </a:xfrm>
            <a:prstGeom prst="rightArrow">
              <a:avLst/>
            </a:prstGeom>
            <a:solidFill>
              <a:srgbClr val="026C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90797" y="3007298"/>
              <a:ext cx="11810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Prioridad 1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10" name="Flecha derecha 9"/>
            <p:cNvSpPr/>
            <p:nvPr/>
          </p:nvSpPr>
          <p:spPr>
            <a:xfrm>
              <a:off x="210784" y="3735073"/>
              <a:ext cx="1463040" cy="727775"/>
            </a:xfrm>
            <a:prstGeom prst="rightArrow">
              <a:avLst/>
            </a:prstGeom>
            <a:solidFill>
              <a:srgbClr val="DF960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290797" y="3914294"/>
              <a:ext cx="11810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Prioridad 2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12" name="Flecha derecha 11"/>
            <p:cNvSpPr/>
            <p:nvPr/>
          </p:nvSpPr>
          <p:spPr>
            <a:xfrm>
              <a:off x="210784" y="4642069"/>
              <a:ext cx="1463040" cy="727775"/>
            </a:xfrm>
            <a:prstGeom prst="rightArrow">
              <a:avLst/>
            </a:prstGeom>
            <a:solidFill>
              <a:srgbClr val="A300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290797" y="4821290"/>
              <a:ext cx="11810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Prioridad 3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1831194" y="5300615"/>
            <a:ext cx="2369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¿Por qué es necesario?</a:t>
            </a:r>
            <a:endParaRPr lang="es-ES" b="1" dirty="0"/>
          </a:p>
        </p:txBody>
      </p:sp>
      <p:sp>
        <p:nvSpPr>
          <p:cNvPr id="16" name="Rectángulo 15"/>
          <p:cNvSpPr/>
          <p:nvPr/>
        </p:nvSpPr>
        <p:spPr>
          <a:xfrm>
            <a:off x="4450813" y="267961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498" y="4878505"/>
            <a:ext cx="2926080" cy="1645920"/>
          </a:xfrm>
          <a:prstGeom prst="rect">
            <a:avLst/>
          </a:prstGeom>
        </p:spPr>
      </p:pic>
      <p:sp>
        <p:nvSpPr>
          <p:cNvPr id="21" name="12 Rectángulo"/>
          <p:cNvSpPr/>
          <p:nvPr/>
        </p:nvSpPr>
        <p:spPr>
          <a:xfrm>
            <a:off x="225353" y="6344658"/>
            <a:ext cx="5220072" cy="25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49263"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s-ES_tradnl" sz="1100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hlinkClick r:id="rId5"/>
              </a:rPr>
              <a:t>https://ec.europa.eu/education/sites/education/files/digital-education-action-plan.pdf</a:t>
            </a:r>
            <a:r>
              <a:rPr lang="es-ES_tradnl" sz="1100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58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9" y="300038"/>
            <a:ext cx="3423557" cy="6447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3" y="300038"/>
            <a:ext cx="2979661" cy="644770"/>
          </a:xfrm>
          <a:prstGeom prst="rect">
            <a:avLst/>
          </a:prstGeom>
        </p:spPr>
      </p:pic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304987" y="1365708"/>
            <a:ext cx="8476162" cy="48234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800" b="1" dirty="0"/>
              <a:t>Acciones:</a:t>
            </a:r>
          </a:p>
          <a:p>
            <a:pPr marL="0" indent="0">
              <a:buNone/>
            </a:pPr>
            <a:endParaRPr lang="es-ES" sz="1600" b="1" dirty="0"/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01728B"/>
                </a:solidFill>
              </a:rPr>
              <a:t>Apoyar la introducción de conectividad de banda ancha en los centros educativos.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01728B"/>
                </a:solidFill>
              </a:rPr>
              <a:t>Ampliar el uso de SELFIE hasta alcanzar 1.000.000 de docentes.  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01728B"/>
                </a:solidFill>
              </a:rPr>
              <a:t>Avanzar en el marco de las cualificaciones certificadas digitalmente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DF960F"/>
                </a:solidFill>
              </a:rPr>
              <a:t>Crear una plataforma europea para la educación superior digital (aprendizaje online, recursos, campus virtual)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DF960F"/>
                </a:solidFill>
              </a:rPr>
              <a:t>Fortalecer el esquema de formación en Ciencias abiertas para educadores, investigadores y alumnos de educación superior.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DF960F"/>
                </a:solidFill>
              </a:rPr>
              <a:t>Acercar las clases sobre codificación a todos los centros europeos (</a:t>
            </a:r>
            <a:r>
              <a:rPr lang="es-ES" sz="1600" b="1" dirty="0" err="1">
                <a:solidFill>
                  <a:srgbClr val="DF960F"/>
                </a:solidFill>
              </a:rPr>
              <a:t>Code</a:t>
            </a:r>
            <a:r>
              <a:rPr lang="es-ES" sz="1600" b="1" dirty="0">
                <a:solidFill>
                  <a:srgbClr val="DF960F"/>
                </a:solidFill>
              </a:rPr>
              <a:t> </a:t>
            </a:r>
            <a:r>
              <a:rPr lang="es-ES" sz="1600" b="1" dirty="0" err="1">
                <a:solidFill>
                  <a:srgbClr val="DF960F"/>
                </a:solidFill>
              </a:rPr>
              <a:t>week</a:t>
            </a:r>
            <a:r>
              <a:rPr lang="es-ES" sz="1600" b="1" dirty="0">
                <a:solidFill>
                  <a:srgbClr val="DF960F"/>
                </a:solidFill>
              </a:rPr>
              <a:t>, etc.)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DF960F"/>
                </a:solidFill>
              </a:rPr>
              <a:t>Afrontar retos para la transformación digital (campaña por la seguridad online e iniciativa para la </a:t>
            </a:r>
            <a:r>
              <a:rPr lang="es-ES" sz="1600" b="1" dirty="0" err="1">
                <a:solidFill>
                  <a:srgbClr val="DF960F"/>
                </a:solidFill>
              </a:rPr>
              <a:t>ciberseguridad</a:t>
            </a:r>
            <a:r>
              <a:rPr lang="es-ES" sz="1600" b="1" dirty="0">
                <a:solidFill>
                  <a:srgbClr val="DF960F"/>
                </a:solidFill>
              </a:rPr>
              <a:t> en la enseñanza)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DF960F"/>
                </a:solidFill>
              </a:rPr>
              <a:t>Promover las competencias para el emprendimiento en las alumnas. (% de mujeres dedicadas a puestos de trabajo TIC  ha disminuido considerablemente entre 2005 y 2015.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A3004B"/>
                </a:solidFill>
              </a:rPr>
              <a:t>Crear evidencias sobre uso de las TIC y educación digital en los centros educativos (PIAAC).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A3004B"/>
                </a:solidFill>
              </a:rPr>
              <a:t>Lanzar pilotos sobre Inteligencia artificial y </a:t>
            </a:r>
            <a:r>
              <a:rPr lang="es-ES" sz="1600" b="1" dirty="0" err="1">
                <a:solidFill>
                  <a:srgbClr val="A3004B"/>
                </a:solidFill>
              </a:rPr>
              <a:t>Learning</a:t>
            </a:r>
            <a:r>
              <a:rPr lang="es-ES" sz="1600" b="1" dirty="0">
                <a:solidFill>
                  <a:srgbClr val="A3004B"/>
                </a:solidFill>
              </a:rPr>
              <a:t> </a:t>
            </a:r>
            <a:r>
              <a:rPr lang="es-ES" sz="1600" b="1" dirty="0" err="1">
                <a:solidFill>
                  <a:srgbClr val="A3004B"/>
                </a:solidFill>
              </a:rPr>
              <a:t>Analytics</a:t>
            </a:r>
            <a:r>
              <a:rPr lang="es-ES" sz="1600" b="1" dirty="0">
                <a:solidFill>
                  <a:srgbClr val="A3004B"/>
                </a:solidFill>
              </a:rPr>
              <a:t>.</a:t>
            </a:r>
          </a:p>
          <a:p>
            <a:pPr lvl="0" algn="just">
              <a:buAutoNum type="arabicPeriod"/>
            </a:pPr>
            <a:r>
              <a:rPr lang="es-ES" sz="1600" b="1" dirty="0">
                <a:solidFill>
                  <a:srgbClr val="A3004B"/>
                </a:solidFill>
              </a:rPr>
              <a:t>Crear una previsión de tendencias asociadas la transformación digital para promover cambios en los sistemas educativos. </a:t>
            </a:r>
            <a:r>
              <a:rPr lang="es-ES" sz="1600" b="1" dirty="0">
                <a:solidFill>
                  <a:srgbClr val="7A3813"/>
                </a:solidFill>
              </a:rPr>
              <a:t> </a:t>
            </a:r>
            <a:endParaRPr lang="es-ES" sz="1600" b="1" dirty="0"/>
          </a:p>
          <a:p>
            <a:pPr marL="57150" indent="0">
              <a:buNone/>
            </a:pP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626120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7"/>
            <a:ext cx="9144000" cy="6457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707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</TotalTime>
  <Words>1583</Words>
  <Application>Microsoft Office PowerPoint</Application>
  <PresentationFormat>Presentación en pantalla (4:3)</PresentationFormat>
  <Paragraphs>243</Paragraphs>
  <Slides>43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60" baseType="lpstr">
      <vt:lpstr>MS PGothic</vt:lpstr>
      <vt:lpstr>MS PGothic</vt:lpstr>
      <vt:lpstr>宋体</vt:lpstr>
      <vt:lpstr>Aharoni</vt:lpstr>
      <vt:lpstr>Arial</vt:lpstr>
      <vt:lpstr>Arial Black</vt:lpstr>
      <vt:lpstr>Calibri</vt:lpstr>
      <vt:lpstr>Calibri Light</vt:lpstr>
      <vt:lpstr>Century Gothic</vt:lpstr>
      <vt:lpstr>Franklin Gothic Medium</vt:lpstr>
      <vt:lpstr>Gill Sans MT</vt:lpstr>
      <vt:lpstr>Segoe UI</vt:lpstr>
      <vt:lpstr>Segoe UI Semilight</vt:lpstr>
      <vt:lpstr>Times New Roman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tipo de acciones son más efectivas al aplicar las TIC en Educación?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Registro de Formación permanente del Profesorado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 Escuelas Conectadas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Ponencia “Programación, robótica y pensamiento computacional”</vt:lpstr>
      <vt:lpstr>Escuela de Pensamiento Computacional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Medina</dc:creator>
  <cp:lastModifiedBy>Laura Morillas Molina - Subdirectora General INTEF</cp:lastModifiedBy>
  <cp:revision>36</cp:revision>
  <cp:lastPrinted>2018-05-24T16:45:44Z</cp:lastPrinted>
  <dcterms:created xsi:type="dcterms:W3CDTF">2018-05-09T15:18:22Z</dcterms:created>
  <dcterms:modified xsi:type="dcterms:W3CDTF">2018-05-25T00:26:59Z</dcterms:modified>
</cp:coreProperties>
</file>